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65" r:id="rId5"/>
    <p:sldId id="257" r:id="rId6"/>
    <p:sldId id="269" r:id="rId7"/>
    <p:sldId id="270" r:id="rId8"/>
    <p:sldId id="258" r:id="rId9"/>
    <p:sldId id="278" r:id="rId10"/>
    <p:sldId id="281" r:id="rId11"/>
    <p:sldId id="290" r:id="rId12"/>
    <p:sldId id="301" r:id="rId13"/>
    <p:sldId id="274" r:id="rId14"/>
    <p:sldId id="273" r:id="rId15"/>
    <p:sldId id="289" r:id="rId16"/>
    <p:sldId id="293" r:id="rId17"/>
    <p:sldId id="297" r:id="rId18"/>
    <p:sldId id="298" r:id="rId19"/>
    <p:sldId id="303" r:id="rId20"/>
    <p:sldId id="304" r:id="rId21"/>
    <p:sldId id="275" r:id="rId22"/>
    <p:sldId id="283" r:id="rId23"/>
    <p:sldId id="284" r:id="rId24"/>
    <p:sldId id="285" r:id="rId25"/>
    <p:sldId id="294" r:id="rId26"/>
    <p:sldId id="302" r:id="rId27"/>
    <p:sldId id="286" r:id="rId28"/>
    <p:sldId id="259" r:id="rId29"/>
    <p:sldId id="272" r:id="rId30"/>
    <p:sldId id="300" r:id="rId31"/>
    <p:sldId id="282" r:id="rId32"/>
    <p:sldId id="292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EAFB4"/>
    <a:srgbClr val="A1A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78D1E3-B2C6-4F80-BA51-3904D3ADF18B}" v="1933" dt="2024-07-10T16:32:29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clan McDermott" userId="aca3b39f-1f63-4a77-bfc4-53b22ac53f7f" providerId="ADAL" clId="{9178D1E3-B2C6-4F80-BA51-3904D3ADF18B}"/>
    <pc:docChg chg="undo custSel addSld delSld modSld sldOrd">
      <pc:chgData name="Declan McDermott" userId="aca3b39f-1f63-4a77-bfc4-53b22ac53f7f" providerId="ADAL" clId="{9178D1E3-B2C6-4F80-BA51-3904D3ADF18B}" dt="2024-07-11T14:14:06.688" v="14035" actId="20577"/>
      <pc:docMkLst>
        <pc:docMk/>
      </pc:docMkLst>
      <pc:sldChg chg="modSp mod">
        <pc:chgData name="Declan McDermott" userId="aca3b39f-1f63-4a77-bfc4-53b22ac53f7f" providerId="ADAL" clId="{9178D1E3-B2C6-4F80-BA51-3904D3ADF18B}" dt="2024-07-10T12:53:51.565" v="11986" actId="20577"/>
        <pc:sldMkLst>
          <pc:docMk/>
          <pc:sldMk cId="2565179620" sldId="257"/>
        </pc:sldMkLst>
        <pc:spChg chg="mod">
          <ac:chgData name="Declan McDermott" userId="aca3b39f-1f63-4a77-bfc4-53b22ac53f7f" providerId="ADAL" clId="{9178D1E3-B2C6-4F80-BA51-3904D3ADF18B}" dt="2024-07-10T12:53:51.565" v="11986" actId="20577"/>
          <ac:spMkLst>
            <pc:docMk/>
            <pc:sldMk cId="2565179620" sldId="257"/>
            <ac:spMk id="11" creationId="{480740AB-EDE8-13DB-9648-04A406017EBD}"/>
          </ac:spMkLst>
        </pc:spChg>
      </pc:sldChg>
      <pc:sldChg chg="modSp mod">
        <pc:chgData name="Declan McDermott" userId="aca3b39f-1f63-4a77-bfc4-53b22ac53f7f" providerId="ADAL" clId="{9178D1E3-B2C6-4F80-BA51-3904D3ADF18B}" dt="2024-07-10T13:39:53.965" v="13599" actId="20577"/>
        <pc:sldMkLst>
          <pc:docMk/>
          <pc:sldMk cId="1430646761" sldId="258"/>
        </pc:sldMkLst>
        <pc:spChg chg="mod">
          <ac:chgData name="Declan McDermott" userId="aca3b39f-1f63-4a77-bfc4-53b22ac53f7f" providerId="ADAL" clId="{9178D1E3-B2C6-4F80-BA51-3904D3ADF18B}" dt="2024-07-10T13:39:53.965" v="13599" actId="20577"/>
          <ac:spMkLst>
            <pc:docMk/>
            <pc:sldMk cId="1430646761" sldId="258"/>
            <ac:spMk id="2" creationId="{DF8C3FED-4428-D56F-DA6E-F8217BAD9CD7}"/>
          </ac:spMkLst>
        </pc:spChg>
      </pc:sldChg>
      <pc:sldChg chg="modSp mod ord">
        <pc:chgData name="Declan McDermott" userId="aca3b39f-1f63-4a77-bfc4-53b22ac53f7f" providerId="ADAL" clId="{9178D1E3-B2C6-4F80-BA51-3904D3ADF18B}" dt="2024-06-26T13:26:47.118" v="10650" actId="6549"/>
        <pc:sldMkLst>
          <pc:docMk/>
          <pc:sldMk cId="1910668257" sldId="259"/>
        </pc:sldMkLst>
        <pc:spChg chg="mod">
          <ac:chgData name="Declan McDermott" userId="aca3b39f-1f63-4a77-bfc4-53b22ac53f7f" providerId="ADAL" clId="{9178D1E3-B2C6-4F80-BA51-3904D3ADF18B}" dt="2024-06-26T13:26:47.118" v="10650" actId="6549"/>
          <ac:spMkLst>
            <pc:docMk/>
            <pc:sldMk cId="1910668257" sldId="259"/>
            <ac:spMk id="2" creationId="{36504B7E-F6FD-B1BB-0C6C-81688A6F59DB}"/>
          </ac:spMkLst>
        </pc:spChg>
      </pc:sldChg>
      <pc:sldChg chg="modSp mod">
        <pc:chgData name="Declan McDermott" userId="aca3b39f-1f63-4a77-bfc4-53b22ac53f7f" providerId="ADAL" clId="{9178D1E3-B2C6-4F80-BA51-3904D3ADF18B}" dt="2024-06-21T14:47:27.784" v="16" actId="20577"/>
        <pc:sldMkLst>
          <pc:docMk/>
          <pc:sldMk cId="2052583473" sldId="265"/>
        </pc:sldMkLst>
        <pc:spChg chg="mod">
          <ac:chgData name="Declan McDermott" userId="aca3b39f-1f63-4a77-bfc4-53b22ac53f7f" providerId="ADAL" clId="{9178D1E3-B2C6-4F80-BA51-3904D3ADF18B}" dt="2024-06-21T14:47:21.326" v="3" actId="20577"/>
          <ac:spMkLst>
            <pc:docMk/>
            <pc:sldMk cId="2052583473" sldId="265"/>
            <ac:spMk id="6" creationId="{27170535-5127-4FEA-52B9-0BF478273CBD}"/>
          </ac:spMkLst>
        </pc:spChg>
        <pc:spChg chg="mod">
          <ac:chgData name="Declan McDermott" userId="aca3b39f-1f63-4a77-bfc4-53b22ac53f7f" providerId="ADAL" clId="{9178D1E3-B2C6-4F80-BA51-3904D3ADF18B}" dt="2024-06-21T14:47:27.784" v="16" actId="20577"/>
          <ac:spMkLst>
            <pc:docMk/>
            <pc:sldMk cId="2052583473" sldId="265"/>
            <ac:spMk id="7" creationId="{C3280DFC-C464-05EE-1EEB-EBE05A53B522}"/>
          </ac:spMkLst>
        </pc:spChg>
      </pc:sldChg>
      <pc:sldChg chg="modSp mod">
        <pc:chgData name="Declan McDermott" userId="aca3b39f-1f63-4a77-bfc4-53b22ac53f7f" providerId="ADAL" clId="{9178D1E3-B2C6-4F80-BA51-3904D3ADF18B}" dt="2024-06-21T14:58:12.076" v="22" actId="20577"/>
        <pc:sldMkLst>
          <pc:docMk/>
          <pc:sldMk cId="1170468762" sldId="270"/>
        </pc:sldMkLst>
        <pc:spChg chg="mod">
          <ac:chgData name="Declan McDermott" userId="aca3b39f-1f63-4a77-bfc4-53b22ac53f7f" providerId="ADAL" clId="{9178D1E3-B2C6-4F80-BA51-3904D3ADF18B}" dt="2024-06-21T14:58:12.076" v="22" actId="20577"/>
          <ac:spMkLst>
            <pc:docMk/>
            <pc:sldMk cId="1170468762" sldId="270"/>
            <ac:spMk id="10" creationId="{6E16D86E-F759-228D-9E29-3CFD3E854007}"/>
          </ac:spMkLst>
        </pc:spChg>
      </pc:sldChg>
      <pc:sldChg chg="modSp del mod">
        <pc:chgData name="Declan McDermott" userId="aca3b39f-1f63-4a77-bfc4-53b22ac53f7f" providerId="ADAL" clId="{9178D1E3-B2C6-4F80-BA51-3904D3ADF18B}" dt="2024-07-09T11:50:20.499" v="11558" actId="2696"/>
        <pc:sldMkLst>
          <pc:docMk/>
          <pc:sldMk cId="19937431" sldId="271"/>
        </pc:sldMkLst>
        <pc:spChg chg="mod">
          <ac:chgData name="Declan McDermott" userId="aca3b39f-1f63-4a77-bfc4-53b22ac53f7f" providerId="ADAL" clId="{9178D1E3-B2C6-4F80-BA51-3904D3ADF18B}" dt="2024-06-24T11:29:45.772" v="504" actId="20577"/>
          <ac:spMkLst>
            <pc:docMk/>
            <pc:sldMk cId="19937431" sldId="271"/>
            <ac:spMk id="10" creationId="{6E16D86E-F759-228D-9E29-3CFD3E854007}"/>
          </ac:spMkLst>
        </pc:spChg>
      </pc:sldChg>
      <pc:sldChg chg="modSp mod ord">
        <pc:chgData name="Declan McDermott" userId="aca3b39f-1f63-4a77-bfc4-53b22ac53f7f" providerId="ADAL" clId="{9178D1E3-B2C6-4F80-BA51-3904D3ADF18B}" dt="2024-06-26T13:31:41.095" v="10942" actId="1076"/>
        <pc:sldMkLst>
          <pc:docMk/>
          <pc:sldMk cId="2985149640" sldId="272"/>
        </pc:sldMkLst>
        <pc:spChg chg="mod">
          <ac:chgData name="Declan McDermott" userId="aca3b39f-1f63-4a77-bfc4-53b22ac53f7f" providerId="ADAL" clId="{9178D1E3-B2C6-4F80-BA51-3904D3ADF18B}" dt="2024-06-24T15:27:59.400" v="2798" actId="20577"/>
          <ac:spMkLst>
            <pc:docMk/>
            <pc:sldMk cId="2985149640" sldId="272"/>
            <ac:spMk id="10" creationId="{6E16D86E-F759-228D-9E29-3CFD3E854007}"/>
          </ac:spMkLst>
        </pc:spChg>
        <pc:spChg chg="mod">
          <ac:chgData name="Declan McDermott" userId="aca3b39f-1f63-4a77-bfc4-53b22ac53f7f" providerId="ADAL" clId="{9178D1E3-B2C6-4F80-BA51-3904D3ADF18B}" dt="2024-06-26T13:31:41.095" v="10942" actId="1076"/>
          <ac:spMkLst>
            <pc:docMk/>
            <pc:sldMk cId="2985149640" sldId="272"/>
            <ac:spMk id="11" creationId="{09B96C76-9E3E-867F-EC6D-BFE8245F1D18}"/>
          </ac:spMkLst>
        </pc:spChg>
      </pc:sldChg>
      <pc:sldChg chg="addSp delSp modSp mod ord">
        <pc:chgData name="Declan McDermott" userId="aca3b39f-1f63-4a77-bfc4-53b22ac53f7f" providerId="ADAL" clId="{9178D1E3-B2C6-4F80-BA51-3904D3ADF18B}" dt="2024-07-10T16:32:54.443" v="13644" actId="1076"/>
        <pc:sldMkLst>
          <pc:docMk/>
          <pc:sldMk cId="2389061862" sldId="273"/>
        </pc:sldMkLst>
        <pc:spChg chg="add del mod">
          <ac:chgData name="Declan McDermott" userId="aca3b39f-1f63-4a77-bfc4-53b22ac53f7f" providerId="ADAL" clId="{9178D1E3-B2C6-4F80-BA51-3904D3ADF18B}" dt="2024-07-10T16:32:20.250" v="13640" actId="478"/>
          <ac:spMkLst>
            <pc:docMk/>
            <pc:sldMk cId="2389061862" sldId="273"/>
            <ac:spMk id="2" creationId="{B90D236D-26EE-CF7A-1338-4489FAE0C50F}"/>
          </ac:spMkLst>
        </pc:spChg>
        <pc:spChg chg="mod">
          <ac:chgData name="Declan McDermott" userId="aca3b39f-1f63-4a77-bfc4-53b22ac53f7f" providerId="ADAL" clId="{9178D1E3-B2C6-4F80-BA51-3904D3ADF18B}" dt="2024-07-10T16:32:54.443" v="13644" actId="1076"/>
          <ac:spMkLst>
            <pc:docMk/>
            <pc:sldMk cId="2389061862" sldId="273"/>
            <ac:spMk id="11" creationId="{09B96C76-9E3E-867F-EC6D-BFE8245F1D18}"/>
          </ac:spMkLst>
        </pc:spChg>
        <pc:picChg chg="add mod modCrop">
          <ac:chgData name="Declan McDermott" userId="aca3b39f-1f63-4a77-bfc4-53b22ac53f7f" providerId="ADAL" clId="{9178D1E3-B2C6-4F80-BA51-3904D3ADF18B}" dt="2024-07-10T16:32:47.957" v="13643" actId="732"/>
          <ac:picMkLst>
            <pc:docMk/>
            <pc:sldMk cId="2389061862" sldId="273"/>
            <ac:picMk id="3" creationId="{0B82C43A-4220-8918-E72A-A5FAF7132B45}"/>
          </ac:picMkLst>
        </pc:picChg>
        <pc:picChg chg="del">
          <ac:chgData name="Declan McDermott" userId="aca3b39f-1f63-4a77-bfc4-53b22ac53f7f" providerId="ADAL" clId="{9178D1E3-B2C6-4F80-BA51-3904D3ADF18B}" dt="2024-06-24T15:26:16.759" v="2633" actId="478"/>
          <ac:picMkLst>
            <pc:docMk/>
            <pc:sldMk cId="2389061862" sldId="273"/>
            <ac:picMk id="3" creationId="{64E59CA7-F8BF-8B8E-5188-53EA094ECA22}"/>
          </ac:picMkLst>
        </pc:picChg>
      </pc:sldChg>
      <pc:sldChg chg="modSp mod ord">
        <pc:chgData name="Declan McDermott" userId="aca3b39f-1f63-4a77-bfc4-53b22ac53f7f" providerId="ADAL" clId="{9178D1E3-B2C6-4F80-BA51-3904D3ADF18B}" dt="2024-06-25T13:43:40.101" v="3089" actId="20577"/>
        <pc:sldMkLst>
          <pc:docMk/>
          <pc:sldMk cId="3249386760" sldId="274"/>
        </pc:sldMkLst>
        <pc:spChg chg="mod">
          <ac:chgData name="Declan McDermott" userId="aca3b39f-1f63-4a77-bfc4-53b22ac53f7f" providerId="ADAL" clId="{9178D1E3-B2C6-4F80-BA51-3904D3ADF18B}" dt="2024-06-25T13:43:40.101" v="3089" actId="20577"/>
          <ac:spMkLst>
            <pc:docMk/>
            <pc:sldMk cId="3249386760" sldId="274"/>
            <ac:spMk id="2" creationId="{DF8C3FED-4428-D56F-DA6E-F8217BAD9CD7}"/>
          </ac:spMkLst>
        </pc:spChg>
      </pc:sldChg>
      <pc:sldChg chg="modSp del mod ord">
        <pc:chgData name="Declan McDermott" userId="aca3b39f-1f63-4a77-bfc4-53b22ac53f7f" providerId="ADAL" clId="{9178D1E3-B2C6-4F80-BA51-3904D3ADF18B}" dt="2024-07-10T16:42:48.396" v="14006" actId="2696"/>
        <pc:sldMkLst>
          <pc:docMk/>
          <pc:sldMk cId="4195456187" sldId="277"/>
        </pc:sldMkLst>
        <pc:spChg chg="mod">
          <ac:chgData name="Declan McDermott" userId="aca3b39f-1f63-4a77-bfc4-53b22ac53f7f" providerId="ADAL" clId="{9178D1E3-B2C6-4F80-BA51-3904D3ADF18B}" dt="2024-07-10T16:42:09.193" v="13963" actId="6549"/>
          <ac:spMkLst>
            <pc:docMk/>
            <pc:sldMk cId="4195456187" sldId="277"/>
            <ac:spMk id="2" creationId="{8CC2EE9D-411E-7AFD-F3E5-3137C46DA3B3}"/>
          </ac:spMkLst>
        </pc:spChg>
        <pc:spChg chg="mod">
          <ac:chgData name="Declan McDermott" userId="aca3b39f-1f63-4a77-bfc4-53b22ac53f7f" providerId="ADAL" clId="{9178D1E3-B2C6-4F80-BA51-3904D3ADF18B}" dt="2024-06-24T11:30:22.084" v="514" actId="20577"/>
          <ac:spMkLst>
            <pc:docMk/>
            <pc:sldMk cId="4195456187" sldId="277"/>
            <ac:spMk id="10" creationId="{6E16D86E-F759-228D-9E29-3CFD3E854007}"/>
          </ac:spMkLst>
        </pc:spChg>
        <pc:spChg chg="mod">
          <ac:chgData name="Declan McDermott" userId="aca3b39f-1f63-4a77-bfc4-53b22ac53f7f" providerId="ADAL" clId="{9178D1E3-B2C6-4F80-BA51-3904D3ADF18B}" dt="2024-07-10T11:57:25.892" v="11978" actId="5793"/>
          <ac:spMkLst>
            <pc:docMk/>
            <pc:sldMk cId="4195456187" sldId="277"/>
            <ac:spMk id="11" creationId="{09B96C76-9E3E-867F-EC6D-BFE8245F1D18}"/>
          </ac:spMkLst>
        </pc:spChg>
      </pc:sldChg>
      <pc:sldChg chg="addSp delSp modSp mod modAnim">
        <pc:chgData name="Declan McDermott" userId="aca3b39f-1f63-4a77-bfc4-53b22ac53f7f" providerId="ADAL" clId="{9178D1E3-B2C6-4F80-BA51-3904D3ADF18B}" dt="2024-07-10T13:43:12.887" v="13609" actId="6549"/>
        <pc:sldMkLst>
          <pc:docMk/>
          <pc:sldMk cId="3685854484" sldId="278"/>
        </pc:sldMkLst>
        <pc:spChg chg="add mod">
          <ac:chgData name="Declan McDermott" userId="aca3b39f-1f63-4a77-bfc4-53b22ac53f7f" providerId="ADAL" clId="{9178D1E3-B2C6-4F80-BA51-3904D3ADF18B}" dt="2024-07-10T13:43:12.887" v="13609" actId="6549"/>
          <ac:spMkLst>
            <pc:docMk/>
            <pc:sldMk cId="3685854484" sldId="278"/>
            <ac:spMk id="2" creationId="{3B900A61-F0D4-CEE5-6995-3FE83B3F1A4B}"/>
          </ac:spMkLst>
        </pc:spChg>
        <pc:spChg chg="mod">
          <ac:chgData name="Declan McDermott" userId="aca3b39f-1f63-4a77-bfc4-53b22ac53f7f" providerId="ADAL" clId="{9178D1E3-B2C6-4F80-BA51-3904D3ADF18B}" dt="2024-06-24T11:33:09.830" v="661" actId="6549"/>
          <ac:spMkLst>
            <pc:docMk/>
            <pc:sldMk cId="3685854484" sldId="278"/>
            <ac:spMk id="10" creationId="{6E16D86E-F759-228D-9E29-3CFD3E854007}"/>
          </ac:spMkLst>
        </pc:spChg>
        <pc:picChg chg="del">
          <ac:chgData name="Declan McDermott" userId="aca3b39f-1f63-4a77-bfc4-53b22ac53f7f" providerId="ADAL" clId="{9178D1E3-B2C6-4F80-BA51-3904D3ADF18B}" dt="2024-06-24T11:32:09.069" v="608" actId="478"/>
          <ac:picMkLst>
            <pc:docMk/>
            <pc:sldMk cId="3685854484" sldId="278"/>
            <ac:picMk id="1026" creationId="{2E6C16A5-29B8-2610-A553-114EEAB7DF0D}"/>
          </ac:picMkLst>
        </pc:picChg>
      </pc:sldChg>
      <pc:sldChg chg="modSp del mod ord">
        <pc:chgData name="Declan McDermott" userId="aca3b39f-1f63-4a77-bfc4-53b22ac53f7f" providerId="ADAL" clId="{9178D1E3-B2C6-4F80-BA51-3904D3ADF18B}" dt="2024-06-24T11:32:55.194" v="641" actId="47"/>
        <pc:sldMkLst>
          <pc:docMk/>
          <pc:sldMk cId="3119121777" sldId="280"/>
        </pc:sldMkLst>
        <pc:spChg chg="mod">
          <ac:chgData name="Declan McDermott" userId="aca3b39f-1f63-4a77-bfc4-53b22ac53f7f" providerId="ADAL" clId="{9178D1E3-B2C6-4F80-BA51-3904D3ADF18B}" dt="2024-06-24T11:32:24.704" v="622" actId="20577"/>
          <ac:spMkLst>
            <pc:docMk/>
            <pc:sldMk cId="3119121777" sldId="280"/>
            <ac:spMk id="10" creationId="{6E16D86E-F759-228D-9E29-3CFD3E854007}"/>
          </ac:spMkLst>
        </pc:spChg>
      </pc:sldChg>
      <pc:sldChg chg="addSp delSp modSp mod ord">
        <pc:chgData name="Declan McDermott" userId="aca3b39f-1f63-4a77-bfc4-53b22ac53f7f" providerId="ADAL" clId="{9178D1E3-B2C6-4F80-BA51-3904D3ADF18B}" dt="2024-07-11T14:14:06.688" v="14035" actId="20577"/>
        <pc:sldMkLst>
          <pc:docMk/>
          <pc:sldMk cId="3777685412" sldId="281"/>
        </pc:sldMkLst>
        <pc:spChg chg="mod">
          <ac:chgData name="Declan McDermott" userId="aca3b39f-1f63-4a77-bfc4-53b22ac53f7f" providerId="ADAL" clId="{9178D1E3-B2C6-4F80-BA51-3904D3ADF18B}" dt="2024-06-24T11:32:46.317" v="636" actId="6549"/>
          <ac:spMkLst>
            <pc:docMk/>
            <pc:sldMk cId="3777685412" sldId="281"/>
            <ac:spMk id="10" creationId="{6E16D86E-F759-228D-9E29-3CFD3E854007}"/>
          </ac:spMkLst>
        </pc:spChg>
        <pc:spChg chg="del">
          <ac:chgData name="Declan McDermott" userId="aca3b39f-1f63-4a77-bfc4-53b22ac53f7f" providerId="ADAL" clId="{9178D1E3-B2C6-4F80-BA51-3904D3ADF18B}" dt="2024-06-24T11:33:25.747" v="662" actId="478"/>
          <ac:spMkLst>
            <pc:docMk/>
            <pc:sldMk cId="3777685412" sldId="281"/>
            <ac:spMk id="11" creationId="{09B96C76-9E3E-867F-EC6D-BFE8245F1D18}"/>
          </ac:spMkLst>
        </pc:spChg>
        <pc:graphicFrameChg chg="add mod modGraphic">
          <ac:chgData name="Declan McDermott" userId="aca3b39f-1f63-4a77-bfc4-53b22ac53f7f" providerId="ADAL" clId="{9178D1E3-B2C6-4F80-BA51-3904D3ADF18B}" dt="2024-07-11T14:14:06.688" v="14035" actId="20577"/>
          <ac:graphicFrameMkLst>
            <pc:docMk/>
            <pc:sldMk cId="3777685412" sldId="281"/>
            <ac:graphicFrameMk id="2" creationId="{35650B0F-1879-C295-869E-CA4DF7EAB128}"/>
          </ac:graphicFrameMkLst>
        </pc:graphicFrameChg>
      </pc:sldChg>
      <pc:sldChg chg="modSp mod ord">
        <pc:chgData name="Declan McDermott" userId="aca3b39f-1f63-4a77-bfc4-53b22ac53f7f" providerId="ADAL" clId="{9178D1E3-B2C6-4F80-BA51-3904D3ADF18B}" dt="2024-07-10T16:42:44.823" v="14005" actId="20577"/>
        <pc:sldMkLst>
          <pc:docMk/>
          <pc:sldMk cId="2445710134" sldId="282"/>
        </pc:sldMkLst>
        <pc:spChg chg="mod">
          <ac:chgData name="Declan McDermott" userId="aca3b39f-1f63-4a77-bfc4-53b22ac53f7f" providerId="ADAL" clId="{9178D1E3-B2C6-4F80-BA51-3904D3ADF18B}" dt="2024-07-10T16:42:44.823" v="14005" actId="20577"/>
          <ac:spMkLst>
            <pc:docMk/>
            <pc:sldMk cId="2445710134" sldId="282"/>
            <ac:spMk id="2" creationId="{20A79B30-D6E5-B8BF-DC1A-9E56EF2D6703}"/>
          </ac:spMkLst>
        </pc:spChg>
        <pc:spChg chg="mod">
          <ac:chgData name="Declan McDermott" userId="aca3b39f-1f63-4a77-bfc4-53b22ac53f7f" providerId="ADAL" clId="{9178D1E3-B2C6-4F80-BA51-3904D3ADF18B}" dt="2024-06-24T15:28:58.464" v="2890" actId="20577"/>
          <ac:spMkLst>
            <pc:docMk/>
            <pc:sldMk cId="2445710134" sldId="282"/>
            <ac:spMk id="7" creationId="{65A2D516-A9DE-4876-0461-47D86B7CD525}"/>
          </ac:spMkLst>
        </pc:spChg>
      </pc:sldChg>
      <pc:sldChg chg="addSp delSp modSp mod">
        <pc:chgData name="Declan McDermott" userId="aca3b39f-1f63-4a77-bfc4-53b22ac53f7f" providerId="ADAL" clId="{9178D1E3-B2C6-4F80-BA51-3904D3ADF18B}" dt="2024-06-26T13:21:36.118" v="10361" actId="14100"/>
        <pc:sldMkLst>
          <pc:docMk/>
          <pc:sldMk cId="3446700546" sldId="283"/>
        </pc:sldMkLst>
        <pc:spChg chg="mod">
          <ac:chgData name="Declan McDermott" userId="aca3b39f-1f63-4a77-bfc4-53b22ac53f7f" providerId="ADAL" clId="{9178D1E3-B2C6-4F80-BA51-3904D3ADF18B}" dt="2024-06-26T13:20:13.013" v="10353" actId="20577"/>
          <ac:spMkLst>
            <pc:docMk/>
            <pc:sldMk cId="3446700546" sldId="283"/>
            <ac:spMk id="95" creationId="{3EB4B19A-83EC-4172-B2A2-18B1710267CA}"/>
          </ac:spMkLst>
        </pc:spChg>
        <pc:spChg chg="mod">
          <ac:chgData name="Declan McDermott" userId="aca3b39f-1f63-4a77-bfc4-53b22ac53f7f" providerId="ADAL" clId="{9178D1E3-B2C6-4F80-BA51-3904D3ADF18B}" dt="2024-06-26T13:21:36.118" v="10361" actId="14100"/>
          <ac:spMkLst>
            <pc:docMk/>
            <pc:sldMk cId="3446700546" sldId="283"/>
            <ac:spMk id="106" creationId="{4610A27D-71C3-48B8-B8C3-5008DCDC49D3}"/>
          </ac:spMkLst>
        </pc:spChg>
        <pc:spChg chg="mod">
          <ac:chgData name="Declan McDermott" userId="aca3b39f-1f63-4a77-bfc4-53b22ac53f7f" providerId="ADAL" clId="{9178D1E3-B2C6-4F80-BA51-3904D3ADF18B}" dt="2024-06-26T13:20:30.970" v="10355" actId="1076"/>
          <ac:spMkLst>
            <pc:docMk/>
            <pc:sldMk cId="3446700546" sldId="283"/>
            <ac:spMk id="108" creationId="{4648F0C0-0742-4341-A327-604DF07BF344}"/>
          </ac:spMkLst>
        </pc:spChg>
        <pc:spChg chg="mod">
          <ac:chgData name="Declan McDermott" userId="aca3b39f-1f63-4a77-bfc4-53b22ac53f7f" providerId="ADAL" clId="{9178D1E3-B2C6-4F80-BA51-3904D3ADF18B}" dt="2024-06-26T13:21:23.475" v="10358" actId="1076"/>
          <ac:spMkLst>
            <pc:docMk/>
            <pc:sldMk cId="3446700546" sldId="283"/>
            <ac:spMk id="109" creationId="{F9715683-889F-466B-9582-D90524DE18EA}"/>
          </ac:spMkLst>
        </pc:spChg>
        <pc:spChg chg="mod">
          <ac:chgData name="Declan McDermott" userId="aca3b39f-1f63-4a77-bfc4-53b22ac53f7f" providerId="ADAL" clId="{9178D1E3-B2C6-4F80-BA51-3904D3ADF18B}" dt="2024-06-26T13:20:49.102" v="10356" actId="207"/>
          <ac:spMkLst>
            <pc:docMk/>
            <pc:sldMk cId="3446700546" sldId="283"/>
            <ac:spMk id="110" creationId="{B3D44C61-5340-4D12-A81F-EFC54BE5CC6B}"/>
          </ac:spMkLst>
        </pc:spChg>
        <pc:spChg chg="mod">
          <ac:chgData name="Declan McDermott" userId="aca3b39f-1f63-4a77-bfc4-53b22ac53f7f" providerId="ADAL" clId="{9178D1E3-B2C6-4F80-BA51-3904D3ADF18B}" dt="2024-06-26T13:21:06.390" v="10357" actId="14100"/>
          <ac:spMkLst>
            <pc:docMk/>
            <pc:sldMk cId="3446700546" sldId="283"/>
            <ac:spMk id="121" creationId="{EE2DF60A-EE65-445D-BE54-7946FDCA5C1C}"/>
          </ac:spMkLst>
        </pc:spChg>
        <pc:graphicFrameChg chg="modGraphic">
          <ac:chgData name="Declan McDermott" userId="aca3b39f-1f63-4a77-bfc4-53b22ac53f7f" providerId="ADAL" clId="{9178D1E3-B2C6-4F80-BA51-3904D3ADF18B}" dt="2024-06-25T13:45:11.750" v="3149" actId="20577"/>
          <ac:graphicFrameMkLst>
            <pc:docMk/>
            <pc:sldMk cId="3446700546" sldId="283"/>
            <ac:graphicFrameMk id="88" creationId="{7C5BA409-7329-471F-B559-AC3086E2484B}"/>
          </ac:graphicFrameMkLst>
        </pc:graphicFrameChg>
        <pc:cxnChg chg="add mod">
          <ac:chgData name="Declan McDermott" userId="aca3b39f-1f63-4a77-bfc4-53b22ac53f7f" providerId="ADAL" clId="{9178D1E3-B2C6-4F80-BA51-3904D3ADF18B}" dt="2024-06-25T13:44:49.273" v="3091" actId="1076"/>
          <ac:cxnSpMkLst>
            <pc:docMk/>
            <pc:sldMk cId="3446700546" sldId="283"/>
            <ac:cxnSpMk id="11" creationId="{AB269E50-47E6-64A3-D499-4E750BFAC9FA}"/>
          </ac:cxnSpMkLst>
        </pc:cxnChg>
        <pc:cxnChg chg="add mod">
          <ac:chgData name="Declan McDermott" userId="aca3b39f-1f63-4a77-bfc4-53b22ac53f7f" providerId="ADAL" clId="{9178D1E3-B2C6-4F80-BA51-3904D3ADF18B}" dt="2024-06-25T13:44:49.273" v="3091" actId="1076"/>
          <ac:cxnSpMkLst>
            <pc:docMk/>
            <pc:sldMk cId="3446700546" sldId="283"/>
            <ac:cxnSpMk id="12" creationId="{8652F7B0-88DA-37AB-E85A-5DB54E1117F4}"/>
          </ac:cxnSpMkLst>
        </pc:cxnChg>
        <pc:cxnChg chg="add del mod">
          <ac:chgData name="Declan McDermott" userId="aca3b39f-1f63-4a77-bfc4-53b22ac53f7f" providerId="ADAL" clId="{9178D1E3-B2C6-4F80-BA51-3904D3ADF18B}" dt="2024-06-25T13:45:05.489" v="3130" actId="478"/>
          <ac:cxnSpMkLst>
            <pc:docMk/>
            <pc:sldMk cId="3446700546" sldId="283"/>
            <ac:cxnSpMk id="13" creationId="{E2026D59-2C72-20AB-EAF5-BEB30EC1C848}"/>
          </ac:cxnSpMkLst>
        </pc:cxnChg>
        <pc:cxnChg chg="add del mod">
          <ac:chgData name="Declan McDermott" userId="aca3b39f-1f63-4a77-bfc4-53b22ac53f7f" providerId="ADAL" clId="{9178D1E3-B2C6-4F80-BA51-3904D3ADF18B}" dt="2024-06-25T13:45:05.489" v="3130" actId="478"/>
          <ac:cxnSpMkLst>
            <pc:docMk/>
            <pc:sldMk cId="3446700546" sldId="283"/>
            <ac:cxnSpMk id="14" creationId="{901DD456-86C3-00FE-5711-0A3A2606ABEC}"/>
          </ac:cxnSpMkLst>
        </pc:cxnChg>
      </pc:sldChg>
      <pc:sldChg chg="modSp mod">
        <pc:chgData name="Declan McDermott" userId="aca3b39f-1f63-4a77-bfc4-53b22ac53f7f" providerId="ADAL" clId="{9178D1E3-B2C6-4F80-BA51-3904D3ADF18B}" dt="2024-06-26T13:19:52.120" v="10338" actId="6549"/>
        <pc:sldMkLst>
          <pc:docMk/>
          <pc:sldMk cId="1591829704" sldId="284"/>
        </pc:sldMkLst>
        <pc:spChg chg="mod">
          <ac:chgData name="Declan McDermott" userId="aca3b39f-1f63-4a77-bfc4-53b22ac53f7f" providerId="ADAL" clId="{9178D1E3-B2C6-4F80-BA51-3904D3ADF18B}" dt="2024-06-26T13:16:39.674" v="10148" actId="113"/>
          <ac:spMkLst>
            <pc:docMk/>
            <pc:sldMk cId="1591829704" sldId="284"/>
            <ac:spMk id="2" creationId="{8703189B-2992-AEE5-A4E4-EDA29EC2D60C}"/>
          </ac:spMkLst>
        </pc:spChg>
        <pc:spChg chg="mod">
          <ac:chgData name="Declan McDermott" userId="aca3b39f-1f63-4a77-bfc4-53b22ac53f7f" providerId="ADAL" clId="{9178D1E3-B2C6-4F80-BA51-3904D3ADF18B}" dt="2024-06-25T16:45:57.495" v="9171" actId="20577"/>
          <ac:spMkLst>
            <pc:docMk/>
            <pc:sldMk cId="1591829704" sldId="284"/>
            <ac:spMk id="4" creationId="{B95622DF-C222-7CB2-96FB-89FC3DF6190E}"/>
          </ac:spMkLst>
        </pc:spChg>
        <pc:spChg chg="mod">
          <ac:chgData name="Declan McDermott" userId="aca3b39f-1f63-4a77-bfc4-53b22ac53f7f" providerId="ADAL" clId="{9178D1E3-B2C6-4F80-BA51-3904D3ADF18B}" dt="2024-06-25T13:48:56.019" v="3492" actId="20577"/>
          <ac:spMkLst>
            <pc:docMk/>
            <pc:sldMk cId="1591829704" sldId="284"/>
            <ac:spMk id="5" creationId="{48FF6AE4-413C-24C8-7ACB-61197BEDBFF5}"/>
          </ac:spMkLst>
        </pc:spChg>
        <pc:spChg chg="mod">
          <ac:chgData name="Declan McDermott" userId="aca3b39f-1f63-4a77-bfc4-53b22ac53f7f" providerId="ADAL" clId="{9178D1E3-B2C6-4F80-BA51-3904D3ADF18B}" dt="2024-06-26T13:19:24.571" v="10292" actId="20577"/>
          <ac:spMkLst>
            <pc:docMk/>
            <pc:sldMk cId="1591829704" sldId="284"/>
            <ac:spMk id="6" creationId="{709B4D30-E668-1B12-8657-0AE604A1C3F1}"/>
          </ac:spMkLst>
        </pc:spChg>
        <pc:graphicFrameChg chg="mod modGraphic">
          <ac:chgData name="Declan McDermott" userId="aca3b39f-1f63-4a77-bfc4-53b22ac53f7f" providerId="ADAL" clId="{9178D1E3-B2C6-4F80-BA51-3904D3ADF18B}" dt="2024-06-26T13:19:52.120" v="10338" actId="6549"/>
          <ac:graphicFrameMkLst>
            <pc:docMk/>
            <pc:sldMk cId="1591829704" sldId="284"/>
            <ac:graphicFrameMk id="3" creationId="{E8245A04-087E-224B-F838-02F5D2D3592C}"/>
          </ac:graphicFrameMkLst>
        </pc:graphicFrameChg>
      </pc:sldChg>
      <pc:sldChg chg="modSp mod">
        <pc:chgData name="Declan McDermott" userId="aca3b39f-1f63-4a77-bfc4-53b22ac53f7f" providerId="ADAL" clId="{9178D1E3-B2C6-4F80-BA51-3904D3ADF18B}" dt="2024-07-10T16:36:39.057" v="13786" actId="313"/>
        <pc:sldMkLst>
          <pc:docMk/>
          <pc:sldMk cId="2787895896" sldId="285"/>
        </pc:sldMkLst>
        <pc:spChg chg="mod">
          <ac:chgData name="Declan McDermott" userId="aca3b39f-1f63-4a77-bfc4-53b22ac53f7f" providerId="ADAL" clId="{9178D1E3-B2C6-4F80-BA51-3904D3ADF18B}" dt="2024-07-10T16:36:39.057" v="13786" actId="313"/>
          <ac:spMkLst>
            <pc:docMk/>
            <pc:sldMk cId="2787895896" sldId="285"/>
            <ac:spMk id="2" creationId="{782E513C-79CC-7A5D-D220-0E07CF1953F3}"/>
          </ac:spMkLst>
        </pc:spChg>
      </pc:sldChg>
      <pc:sldChg chg="del">
        <pc:chgData name="Declan McDermott" userId="aca3b39f-1f63-4a77-bfc4-53b22ac53f7f" providerId="ADAL" clId="{9178D1E3-B2C6-4F80-BA51-3904D3ADF18B}" dt="2024-06-24T15:25:52.109" v="2628" actId="2696"/>
        <pc:sldMkLst>
          <pc:docMk/>
          <pc:sldMk cId="1642548116" sldId="287"/>
        </pc:sldMkLst>
      </pc:sldChg>
      <pc:sldChg chg="addSp delSp modSp mod ord">
        <pc:chgData name="Declan McDermott" userId="aca3b39f-1f63-4a77-bfc4-53b22ac53f7f" providerId="ADAL" clId="{9178D1E3-B2C6-4F80-BA51-3904D3ADF18B}" dt="2024-07-10T16:32:12.155" v="13639" actId="1076"/>
        <pc:sldMkLst>
          <pc:docMk/>
          <pc:sldMk cId="341939115" sldId="289"/>
        </pc:sldMkLst>
        <pc:spChg chg="add del mod">
          <ac:chgData name="Declan McDermott" userId="aca3b39f-1f63-4a77-bfc4-53b22ac53f7f" providerId="ADAL" clId="{9178D1E3-B2C6-4F80-BA51-3904D3ADF18B}" dt="2024-07-10T16:31:45.532" v="13632" actId="478"/>
          <ac:spMkLst>
            <pc:docMk/>
            <pc:sldMk cId="341939115" sldId="289"/>
            <ac:spMk id="2" creationId="{B2461768-6BA6-E1A5-8F9F-F7BFE9D95C52}"/>
          </ac:spMkLst>
        </pc:spChg>
        <pc:picChg chg="del">
          <ac:chgData name="Declan McDermott" userId="aca3b39f-1f63-4a77-bfc4-53b22ac53f7f" providerId="ADAL" clId="{9178D1E3-B2C6-4F80-BA51-3904D3ADF18B}" dt="2024-06-24T15:26:22.899" v="2636" actId="478"/>
          <ac:picMkLst>
            <pc:docMk/>
            <pc:sldMk cId="341939115" sldId="289"/>
            <ac:picMk id="3" creationId="{64E59CA7-F8BF-8B8E-5188-53EA094ECA22}"/>
          </ac:picMkLst>
        </pc:picChg>
        <pc:picChg chg="add mod">
          <ac:chgData name="Declan McDermott" userId="aca3b39f-1f63-4a77-bfc4-53b22ac53f7f" providerId="ADAL" clId="{9178D1E3-B2C6-4F80-BA51-3904D3ADF18B}" dt="2024-07-10T16:32:12.155" v="13639" actId="1076"/>
          <ac:picMkLst>
            <pc:docMk/>
            <pc:sldMk cId="341939115" sldId="289"/>
            <ac:picMk id="4" creationId="{43EEF6DA-99EA-2381-C598-49AB50D133AE}"/>
          </ac:picMkLst>
        </pc:picChg>
      </pc:sldChg>
      <pc:sldChg chg="addSp delSp modSp add mod ord modAnim">
        <pc:chgData name="Declan McDermott" userId="aca3b39f-1f63-4a77-bfc4-53b22ac53f7f" providerId="ADAL" clId="{9178D1E3-B2C6-4F80-BA51-3904D3ADF18B}" dt="2024-07-10T13:06:38.124" v="12209"/>
        <pc:sldMkLst>
          <pc:docMk/>
          <pc:sldMk cId="2002775831" sldId="290"/>
        </pc:sldMkLst>
        <pc:spChg chg="add mod">
          <ac:chgData name="Declan McDermott" userId="aca3b39f-1f63-4a77-bfc4-53b22ac53f7f" providerId="ADAL" clId="{9178D1E3-B2C6-4F80-BA51-3904D3ADF18B}" dt="2024-06-26T11:33:44.474" v="9858" actId="1076"/>
          <ac:spMkLst>
            <pc:docMk/>
            <pc:sldMk cId="2002775831" sldId="290"/>
            <ac:spMk id="2" creationId="{F683DC87-6629-1FFF-C6AB-7E9C1FBDC385}"/>
          </ac:spMkLst>
        </pc:spChg>
        <pc:spChg chg="add del mod">
          <ac:chgData name="Declan McDermott" userId="aca3b39f-1f63-4a77-bfc4-53b22ac53f7f" providerId="ADAL" clId="{9178D1E3-B2C6-4F80-BA51-3904D3ADF18B}" dt="2024-06-24T13:32:10.759" v="1932" actId="478"/>
          <ac:spMkLst>
            <pc:docMk/>
            <pc:sldMk cId="2002775831" sldId="290"/>
            <ac:spMk id="3" creationId="{14E46C3E-FCAE-75A1-0C9B-A0D00B1E1226}"/>
          </ac:spMkLst>
        </pc:spChg>
        <pc:spChg chg="add del mod">
          <ac:chgData name="Declan McDermott" userId="aca3b39f-1f63-4a77-bfc4-53b22ac53f7f" providerId="ADAL" clId="{9178D1E3-B2C6-4F80-BA51-3904D3ADF18B}" dt="2024-06-24T14:24:11.952" v="2598" actId="478"/>
          <ac:spMkLst>
            <pc:docMk/>
            <pc:sldMk cId="2002775831" sldId="290"/>
            <ac:spMk id="4" creationId="{98DD96A4-5FA5-B8A5-1C3F-93442A01CD74}"/>
          </ac:spMkLst>
        </pc:spChg>
        <pc:spChg chg="add mod">
          <ac:chgData name="Declan McDermott" userId="aca3b39f-1f63-4a77-bfc4-53b22ac53f7f" providerId="ADAL" clId="{9178D1E3-B2C6-4F80-BA51-3904D3ADF18B}" dt="2024-06-26T13:42:17.425" v="11556" actId="6549"/>
          <ac:spMkLst>
            <pc:docMk/>
            <pc:sldMk cId="2002775831" sldId="290"/>
            <ac:spMk id="5" creationId="{8969B1E0-6BCA-A227-F99D-C0869D7CADC1}"/>
          </ac:spMkLst>
        </pc:spChg>
        <pc:spChg chg="mod">
          <ac:chgData name="Declan McDermott" userId="aca3b39f-1f63-4a77-bfc4-53b22ac53f7f" providerId="ADAL" clId="{9178D1E3-B2C6-4F80-BA51-3904D3ADF18B}" dt="2024-06-24T11:32:00.630" v="607" actId="20577"/>
          <ac:spMkLst>
            <pc:docMk/>
            <pc:sldMk cId="2002775831" sldId="290"/>
            <ac:spMk id="10" creationId="{6E16D86E-F759-228D-9E29-3CFD3E854007}"/>
          </ac:spMkLst>
        </pc:spChg>
        <pc:picChg chg="add del mod">
          <ac:chgData name="Declan McDermott" userId="aca3b39f-1f63-4a77-bfc4-53b22ac53f7f" providerId="ADAL" clId="{9178D1E3-B2C6-4F80-BA51-3904D3ADF18B}" dt="2024-06-26T11:33:02.383" v="9848" actId="478"/>
          <ac:picMkLst>
            <pc:docMk/>
            <pc:sldMk cId="2002775831" sldId="290"/>
            <ac:picMk id="7" creationId="{3E1663AA-BE72-FC74-01E1-E69E2025775E}"/>
          </ac:picMkLst>
        </pc:picChg>
        <pc:picChg chg="mod">
          <ac:chgData name="Declan McDermott" userId="aca3b39f-1f63-4a77-bfc4-53b22ac53f7f" providerId="ADAL" clId="{9178D1E3-B2C6-4F80-BA51-3904D3ADF18B}" dt="2024-06-26T11:33:39.657" v="9857" actId="1076"/>
          <ac:picMkLst>
            <pc:docMk/>
            <pc:sldMk cId="2002775831" sldId="290"/>
            <ac:picMk id="1026" creationId="{2E6C16A5-29B8-2610-A553-114EEAB7DF0D}"/>
          </ac:picMkLst>
        </pc:picChg>
      </pc:sldChg>
      <pc:sldChg chg="delSp add del mod">
        <pc:chgData name="Declan McDermott" userId="aca3b39f-1f63-4a77-bfc4-53b22ac53f7f" providerId="ADAL" clId="{9178D1E3-B2C6-4F80-BA51-3904D3ADF18B}" dt="2024-06-24T15:30:49.196" v="2986" actId="2696"/>
        <pc:sldMkLst>
          <pc:docMk/>
          <pc:sldMk cId="730989100" sldId="291"/>
        </pc:sldMkLst>
        <pc:spChg chg="del">
          <ac:chgData name="Declan McDermott" userId="aca3b39f-1f63-4a77-bfc4-53b22ac53f7f" providerId="ADAL" clId="{9178D1E3-B2C6-4F80-BA51-3904D3ADF18B}" dt="2024-06-24T15:29:54.738" v="2942" actId="21"/>
          <ac:spMkLst>
            <pc:docMk/>
            <pc:sldMk cId="730989100" sldId="291"/>
            <ac:spMk id="2" creationId="{20A79B30-D6E5-B8BF-DC1A-9E56EF2D6703}"/>
          </ac:spMkLst>
        </pc:spChg>
      </pc:sldChg>
      <pc:sldChg chg="addSp delSp modSp add del mod">
        <pc:chgData name="Declan McDermott" userId="aca3b39f-1f63-4a77-bfc4-53b22ac53f7f" providerId="ADAL" clId="{9178D1E3-B2C6-4F80-BA51-3904D3ADF18B}" dt="2024-06-24T15:25:28.322" v="2616" actId="2696"/>
        <pc:sldMkLst>
          <pc:docMk/>
          <pc:sldMk cId="3255596841" sldId="291"/>
        </pc:sldMkLst>
        <pc:spChg chg="del">
          <ac:chgData name="Declan McDermott" userId="aca3b39f-1f63-4a77-bfc4-53b22ac53f7f" providerId="ADAL" clId="{9178D1E3-B2C6-4F80-BA51-3904D3ADF18B}" dt="2024-06-24T14:22:17.296" v="2588" actId="478"/>
          <ac:spMkLst>
            <pc:docMk/>
            <pc:sldMk cId="3255596841" sldId="291"/>
            <ac:spMk id="2" creationId="{F683DC87-6629-1FFF-C6AB-7E9C1FBDC385}"/>
          </ac:spMkLst>
        </pc:spChg>
        <pc:spChg chg="del">
          <ac:chgData name="Declan McDermott" userId="aca3b39f-1f63-4a77-bfc4-53b22ac53f7f" providerId="ADAL" clId="{9178D1E3-B2C6-4F80-BA51-3904D3ADF18B}" dt="2024-06-24T13:40:59.286" v="2586" actId="478"/>
          <ac:spMkLst>
            <pc:docMk/>
            <pc:sldMk cId="3255596841" sldId="291"/>
            <ac:spMk id="4" creationId="{98DD96A4-5FA5-B8A5-1C3F-93442A01CD74}"/>
          </ac:spMkLst>
        </pc:spChg>
        <pc:picChg chg="add del">
          <ac:chgData name="Declan McDermott" userId="aca3b39f-1f63-4a77-bfc4-53b22ac53f7f" providerId="ADAL" clId="{9178D1E3-B2C6-4F80-BA51-3904D3ADF18B}" dt="2024-06-24T14:22:22.518" v="2590" actId="22"/>
          <ac:picMkLst>
            <pc:docMk/>
            <pc:sldMk cId="3255596841" sldId="291"/>
            <ac:picMk id="5" creationId="{29E7629A-6A87-4F33-C21A-68FC5837216D}"/>
          </ac:picMkLst>
        </pc:picChg>
        <pc:picChg chg="add del mod modCrop">
          <ac:chgData name="Declan McDermott" userId="aca3b39f-1f63-4a77-bfc4-53b22ac53f7f" providerId="ADAL" clId="{9178D1E3-B2C6-4F80-BA51-3904D3ADF18B}" dt="2024-06-24T14:24:15.196" v="2599" actId="21"/>
          <ac:picMkLst>
            <pc:docMk/>
            <pc:sldMk cId="3255596841" sldId="291"/>
            <ac:picMk id="7" creationId="{3E1663AA-BE72-FC74-01E1-E69E2025775E}"/>
          </ac:picMkLst>
        </pc:picChg>
        <pc:picChg chg="del">
          <ac:chgData name="Declan McDermott" userId="aca3b39f-1f63-4a77-bfc4-53b22ac53f7f" providerId="ADAL" clId="{9178D1E3-B2C6-4F80-BA51-3904D3ADF18B}" dt="2024-06-24T13:41:00.997" v="2587" actId="478"/>
          <ac:picMkLst>
            <pc:docMk/>
            <pc:sldMk cId="3255596841" sldId="291"/>
            <ac:picMk id="1026" creationId="{2E6C16A5-29B8-2610-A553-114EEAB7DF0D}"/>
          </ac:picMkLst>
        </pc:picChg>
      </pc:sldChg>
      <pc:sldChg chg="add del ord">
        <pc:chgData name="Declan McDermott" userId="aca3b39f-1f63-4a77-bfc4-53b22ac53f7f" providerId="ADAL" clId="{9178D1E3-B2C6-4F80-BA51-3904D3ADF18B}" dt="2024-06-24T15:29:31.104" v="2941" actId="47"/>
        <pc:sldMkLst>
          <pc:docMk/>
          <pc:sldMk cId="2643836448" sldId="292"/>
        </pc:sldMkLst>
      </pc:sldChg>
      <pc:sldChg chg="addSp delSp modSp add mod">
        <pc:chgData name="Declan McDermott" userId="aca3b39f-1f63-4a77-bfc4-53b22ac53f7f" providerId="ADAL" clId="{9178D1E3-B2C6-4F80-BA51-3904D3ADF18B}" dt="2024-06-24T15:30:44.056" v="2985" actId="20577"/>
        <pc:sldMkLst>
          <pc:docMk/>
          <pc:sldMk cId="3917484772" sldId="292"/>
        </pc:sldMkLst>
        <pc:spChg chg="del mod">
          <ac:chgData name="Declan McDermott" userId="aca3b39f-1f63-4a77-bfc4-53b22ac53f7f" providerId="ADAL" clId="{9178D1E3-B2C6-4F80-BA51-3904D3ADF18B}" dt="2024-06-24T15:30:04.995" v="2946" actId="478"/>
          <ac:spMkLst>
            <pc:docMk/>
            <pc:sldMk cId="3917484772" sldId="292"/>
            <ac:spMk id="2" creationId="{8CC2EE9D-411E-7AFD-F3E5-3137C46DA3B3}"/>
          </ac:spMkLst>
        </pc:spChg>
        <pc:spChg chg="del">
          <ac:chgData name="Declan McDermott" userId="aca3b39f-1f63-4a77-bfc4-53b22ac53f7f" providerId="ADAL" clId="{9178D1E3-B2C6-4F80-BA51-3904D3ADF18B}" dt="2024-06-24T15:30:07.358" v="2947" actId="478"/>
          <ac:spMkLst>
            <pc:docMk/>
            <pc:sldMk cId="3917484772" sldId="292"/>
            <ac:spMk id="3" creationId="{854DB81C-C82F-7023-A5A8-2D855F9404B8}"/>
          </ac:spMkLst>
        </pc:spChg>
        <pc:spChg chg="add mod">
          <ac:chgData name="Declan McDermott" userId="aca3b39f-1f63-4a77-bfc4-53b22ac53f7f" providerId="ADAL" clId="{9178D1E3-B2C6-4F80-BA51-3904D3ADF18B}" dt="2024-06-24T15:30:35.829" v="2961" actId="14100"/>
          <ac:spMkLst>
            <pc:docMk/>
            <pc:sldMk cId="3917484772" sldId="292"/>
            <ac:spMk id="4" creationId="{20A79B30-D6E5-B8BF-DC1A-9E56EF2D6703}"/>
          </ac:spMkLst>
        </pc:spChg>
        <pc:spChg chg="mod">
          <ac:chgData name="Declan McDermott" userId="aca3b39f-1f63-4a77-bfc4-53b22ac53f7f" providerId="ADAL" clId="{9178D1E3-B2C6-4F80-BA51-3904D3ADF18B}" dt="2024-06-24T15:30:44.056" v="2985" actId="20577"/>
          <ac:spMkLst>
            <pc:docMk/>
            <pc:sldMk cId="3917484772" sldId="292"/>
            <ac:spMk id="10" creationId="{6E16D86E-F759-228D-9E29-3CFD3E854007}"/>
          </ac:spMkLst>
        </pc:spChg>
        <pc:spChg chg="del">
          <ac:chgData name="Declan McDermott" userId="aca3b39f-1f63-4a77-bfc4-53b22ac53f7f" providerId="ADAL" clId="{9178D1E3-B2C6-4F80-BA51-3904D3ADF18B}" dt="2024-06-24T15:30:03.283" v="2944" actId="478"/>
          <ac:spMkLst>
            <pc:docMk/>
            <pc:sldMk cId="3917484772" sldId="292"/>
            <ac:spMk id="11" creationId="{09B96C76-9E3E-867F-EC6D-BFE8245F1D18}"/>
          </ac:spMkLst>
        </pc:spChg>
      </pc:sldChg>
      <pc:sldChg chg="delSp modSp add mod">
        <pc:chgData name="Declan McDermott" userId="aca3b39f-1f63-4a77-bfc4-53b22ac53f7f" providerId="ADAL" clId="{9178D1E3-B2C6-4F80-BA51-3904D3ADF18B}" dt="2024-07-10T13:55:42.767" v="13631" actId="6549"/>
        <pc:sldMkLst>
          <pc:docMk/>
          <pc:sldMk cId="2332967677" sldId="293"/>
        </pc:sldMkLst>
        <pc:spChg chg="mod">
          <ac:chgData name="Declan McDermott" userId="aca3b39f-1f63-4a77-bfc4-53b22ac53f7f" providerId="ADAL" clId="{9178D1E3-B2C6-4F80-BA51-3904D3ADF18B}" dt="2024-07-10T13:55:42.767" v="13631" actId="6549"/>
          <ac:spMkLst>
            <pc:docMk/>
            <pc:sldMk cId="2332967677" sldId="293"/>
            <ac:spMk id="2" creationId="{B2461768-6BA6-E1A5-8F9F-F7BFE9D95C52}"/>
          </ac:spMkLst>
        </pc:spChg>
        <pc:spChg chg="mod">
          <ac:chgData name="Declan McDermott" userId="aca3b39f-1f63-4a77-bfc4-53b22ac53f7f" providerId="ADAL" clId="{9178D1E3-B2C6-4F80-BA51-3904D3ADF18B}" dt="2024-06-25T14:16:51.964" v="4810" actId="20577"/>
          <ac:spMkLst>
            <pc:docMk/>
            <pc:sldMk cId="2332967677" sldId="293"/>
            <ac:spMk id="10" creationId="{6E16D86E-F759-228D-9E29-3CFD3E854007}"/>
          </ac:spMkLst>
        </pc:spChg>
        <pc:spChg chg="del">
          <ac:chgData name="Declan McDermott" userId="aca3b39f-1f63-4a77-bfc4-53b22ac53f7f" providerId="ADAL" clId="{9178D1E3-B2C6-4F80-BA51-3904D3ADF18B}" dt="2024-06-24T15:31:35.962" v="3040" actId="478"/>
          <ac:spMkLst>
            <pc:docMk/>
            <pc:sldMk cId="2332967677" sldId="293"/>
            <ac:spMk id="11" creationId="{09B96C76-9E3E-867F-EC6D-BFE8245F1D18}"/>
          </ac:spMkLst>
        </pc:spChg>
      </pc:sldChg>
      <pc:sldChg chg="addSp delSp modSp add mod delAnim modAnim">
        <pc:chgData name="Declan McDermott" userId="aca3b39f-1f63-4a77-bfc4-53b22ac53f7f" providerId="ADAL" clId="{9178D1E3-B2C6-4F80-BA51-3904D3ADF18B}" dt="2024-07-10T16:39:54.426" v="13962" actId="6549"/>
        <pc:sldMkLst>
          <pc:docMk/>
          <pc:sldMk cId="2199889279" sldId="294"/>
        </pc:sldMkLst>
        <pc:spChg chg="mod">
          <ac:chgData name="Declan McDermott" userId="aca3b39f-1f63-4a77-bfc4-53b22ac53f7f" providerId="ADAL" clId="{9178D1E3-B2C6-4F80-BA51-3904D3ADF18B}" dt="2024-07-10T16:39:54.426" v="13962" actId="6549"/>
          <ac:spMkLst>
            <pc:docMk/>
            <pc:sldMk cId="2199889279" sldId="294"/>
            <ac:spMk id="2" creationId="{782E513C-79CC-7A5D-D220-0E07CF1953F3}"/>
          </ac:spMkLst>
        </pc:spChg>
        <pc:spChg chg="mod">
          <ac:chgData name="Declan McDermott" userId="aca3b39f-1f63-4a77-bfc4-53b22ac53f7f" providerId="ADAL" clId="{9178D1E3-B2C6-4F80-BA51-3904D3ADF18B}" dt="2024-06-25T13:53:33.190" v="3513" actId="20577"/>
          <ac:spMkLst>
            <pc:docMk/>
            <pc:sldMk cId="2199889279" sldId="294"/>
            <ac:spMk id="10" creationId="{6E16D86E-F759-228D-9E29-3CFD3E854007}"/>
          </ac:spMkLst>
        </pc:spChg>
        <pc:graphicFrameChg chg="add del mod">
          <ac:chgData name="Declan McDermott" userId="aca3b39f-1f63-4a77-bfc4-53b22ac53f7f" providerId="ADAL" clId="{9178D1E3-B2C6-4F80-BA51-3904D3ADF18B}" dt="2024-07-10T16:35:24.514" v="13645" actId="478"/>
          <ac:graphicFrameMkLst>
            <pc:docMk/>
            <pc:sldMk cId="2199889279" sldId="294"/>
            <ac:graphicFrameMk id="3" creationId="{A7C6092D-70C6-88DD-C7A0-63958BBC4A60}"/>
          </ac:graphicFrameMkLst>
        </pc:graphicFrameChg>
      </pc:sldChg>
      <pc:sldChg chg="modSp add del mod">
        <pc:chgData name="Declan McDermott" userId="aca3b39f-1f63-4a77-bfc4-53b22ac53f7f" providerId="ADAL" clId="{9178D1E3-B2C6-4F80-BA51-3904D3ADF18B}" dt="2024-06-25T16:37:40.899" v="8630" actId="2696"/>
        <pc:sldMkLst>
          <pc:docMk/>
          <pc:sldMk cId="2399446774" sldId="295"/>
        </pc:sldMkLst>
        <pc:spChg chg="mod">
          <ac:chgData name="Declan McDermott" userId="aca3b39f-1f63-4a77-bfc4-53b22ac53f7f" providerId="ADAL" clId="{9178D1E3-B2C6-4F80-BA51-3904D3ADF18B}" dt="2024-06-25T14:24:48.131" v="5516" actId="6549"/>
          <ac:spMkLst>
            <pc:docMk/>
            <pc:sldMk cId="2399446774" sldId="295"/>
            <ac:spMk id="2" creationId="{B2461768-6BA6-E1A5-8F9F-F7BFE9D95C52}"/>
          </ac:spMkLst>
        </pc:spChg>
      </pc:sldChg>
      <pc:sldChg chg="addSp delSp modSp add del mod">
        <pc:chgData name="Declan McDermott" userId="aca3b39f-1f63-4a77-bfc4-53b22ac53f7f" providerId="ADAL" clId="{9178D1E3-B2C6-4F80-BA51-3904D3ADF18B}" dt="2024-06-25T16:23:16.940" v="8004" actId="2696"/>
        <pc:sldMkLst>
          <pc:docMk/>
          <pc:sldMk cId="3570045591" sldId="296"/>
        </pc:sldMkLst>
        <pc:spChg chg="add del mod">
          <ac:chgData name="Declan McDermott" userId="aca3b39f-1f63-4a77-bfc4-53b22ac53f7f" providerId="ADAL" clId="{9178D1E3-B2C6-4F80-BA51-3904D3ADF18B}" dt="2024-06-25T15:42:43.894" v="6058" actId="20577"/>
          <ac:spMkLst>
            <pc:docMk/>
            <pc:sldMk cId="3570045591" sldId="296"/>
            <ac:spMk id="2" creationId="{B2461768-6BA6-E1A5-8F9F-F7BFE9D95C52}"/>
          </ac:spMkLst>
        </pc:spChg>
        <pc:spChg chg="mod">
          <ac:chgData name="Declan McDermott" userId="aca3b39f-1f63-4a77-bfc4-53b22ac53f7f" providerId="ADAL" clId="{9178D1E3-B2C6-4F80-BA51-3904D3ADF18B}" dt="2024-06-25T15:36:34.795" v="5700" actId="478"/>
          <ac:spMkLst>
            <pc:docMk/>
            <pc:sldMk cId="3570045591" sldId="296"/>
            <ac:spMk id="8" creationId="{1E3D3DC5-A387-B6AF-3335-61BE721629E1}"/>
          </ac:spMkLst>
        </pc:spChg>
        <pc:spChg chg="add del mod">
          <ac:chgData name="Declan McDermott" userId="aca3b39f-1f63-4a77-bfc4-53b22ac53f7f" providerId="ADAL" clId="{9178D1E3-B2C6-4F80-BA51-3904D3ADF18B}" dt="2024-06-25T15:36:35.198" v="5701" actId="1076"/>
          <ac:spMkLst>
            <pc:docMk/>
            <pc:sldMk cId="3570045591" sldId="296"/>
            <ac:spMk id="11" creationId="{7D0F6CC7-3D6B-6CBC-3749-6860E4D0B0CA}"/>
          </ac:spMkLst>
        </pc:spChg>
        <pc:spChg chg="mod">
          <ac:chgData name="Declan McDermott" userId="aca3b39f-1f63-4a77-bfc4-53b22ac53f7f" providerId="ADAL" clId="{9178D1E3-B2C6-4F80-BA51-3904D3ADF18B}" dt="2024-06-25T15:26:37.719" v="5565"/>
          <ac:spMkLst>
            <pc:docMk/>
            <pc:sldMk cId="3570045591" sldId="296"/>
            <ac:spMk id="12" creationId="{375EF8FB-90FA-FF39-40F6-44F55330E147}"/>
          </ac:spMkLst>
        </pc:spChg>
        <pc:spChg chg="del mod">
          <ac:chgData name="Declan McDermott" userId="aca3b39f-1f63-4a77-bfc4-53b22ac53f7f" providerId="ADAL" clId="{9178D1E3-B2C6-4F80-BA51-3904D3ADF18B}" dt="2024-06-25T15:38:17.310" v="5777" actId="478"/>
          <ac:spMkLst>
            <pc:docMk/>
            <pc:sldMk cId="3570045591" sldId="296"/>
            <ac:spMk id="13" creationId="{BDBA698E-D187-830D-AF1E-77AFF166837E}"/>
          </ac:spMkLst>
        </pc:spChg>
        <pc:spChg chg="mod">
          <ac:chgData name="Declan McDermott" userId="aca3b39f-1f63-4a77-bfc4-53b22ac53f7f" providerId="ADAL" clId="{9178D1E3-B2C6-4F80-BA51-3904D3ADF18B}" dt="2024-06-25T15:26:37.719" v="5565"/>
          <ac:spMkLst>
            <pc:docMk/>
            <pc:sldMk cId="3570045591" sldId="296"/>
            <ac:spMk id="14" creationId="{42A3468C-B31F-0205-B20F-1E988A63D48D}"/>
          </ac:spMkLst>
        </pc:spChg>
        <pc:spChg chg="mod">
          <ac:chgData name="Declan McDermott" userId="aca3b39f-1f63-4a77-bfc4-53b22ac53f7f" providerId="ADAL" clId="{9178D1E3-B2C6-4F80-BA51-3904D3ADF18B}" dt="2024-06-25T15:26:37.719" v="5565"/>
          <ac:spMkLst>
            <pc:docMk/>
            <pc:sldMk cId="3570045591" sldId="296"/>
            <ac:spMk id="15" creationId="{BFAAB3B0-8495-88BF-EF5D-02B93ACED858}"/>
          </ac:spMkLst>
        </pc:spChg>
        <pc:spChg chg="add mod">
          <ac:chgData name="Declan McDermott" userId="aca3b39f-1f63-4a77-bfc4-53b22ac53f7f" providerId="ADAL" clId="{9178D1E3-B2C6-4F80-BA51-3904D3ADF18B}" dt="2024-06-25T15:43:35.852" v="6146" actId="20577"/>
          <ac:spMkLst>
            <pc:docMk/>
            <pc:sldMk cId="3570045591" sldId="296"/>
            <ac:spMk id="17" creationId="{203A85ED-8378-F158-3A52-4574F2682CDD}"/>
          </ac:spMkLst>
        </pc:spChg>
        <pc:grpChg chg="add del mod">
          <ac:chgData name="Declan McDermott" userId="aca3b39f-1f63-4a77-bfc4-53b22ac53f7f" providerId="ADAL" clId="{9178D1E3-B2C6-4F80-BA51-3904D3ADF18B}" dt="2024-06-25T15:38:18.243" v="5778" actId="478"/>
          <ac:grpSpMkLst>
            <pc:docMk/>
            <pc:sldMk cId="3570045591" sldId="296"/>
            <ac:grpSpMk id="3" creationId="{6517ED46-BA43-CA1E-1831-789B37766CDF}"/>
          </ac:grpSpMkLst>
        </pc:grpChg>
        <pc:grpChg chg="mod">
          <ac:chgData name="Declan McDermott" userId="aca3b39f-1f63-4a77-bfc4-53b22ac53f7f" providerId="ADAL" clId="{9178D1E3-B2C6-4F80-BA51-3904D3ADF18B}" dt="2024-06-25T15:26:37.719" v="5565"/>
          <ac:grpSpMkLst>
            <pc:docMk/>
            <pc:sldMk cId="3570045591" sldId="296"/>
            <ac:grpSpMk id="5" creationId="{20BD188F-8B8E-0CA1-5BEA-87A7089230BF}"/>
          </ac:grpSpMkLst>
        </pc:grpChg>
        <pc:grpChg chg="del mod">
          <ac:chgData name="Declan McDermott" userId="aca3b39f-1f63-4a77-bfc4-53b22ac53f7f" providerId="ADAL" clId="{9178D1E3-B2C6-4F80-BA51-3904D3ADF18B}" dt="2024-06-25T15:38:17.310" v="5777" actId="478"/>
          <ac:grpSpMkLst>
            <pc:docMk/>
            <pc:sldMk cId="3570045591" sldId="296"/>
            <ac:grpSpMk id="6" creationId="{3E9B5866-B533-4CB8-2E69-FF34E9D76968}"/>
          </ac:grpSpMkLst>
        </pc:grpChg>
        <pc:grpChg chg="add del mod">
          <ac:chgData name="Declan McDermott" userId="aca3b39f-1f63-4a77-bfc4-53b22ac53f7f" providerId="ADAL" clId="{9178D1E3-B2C6-4F80-BA51-3904D3ADF18B}" dt="2024-06-25T15:36:34.795" v="5700" actId="478"/>
          <ac:grpSpMkLst>
            <pc:docMk/>
            <pc:sldMk cId="3570045591" sldId="296"/>
            <ac:grpSpMk id="7" creationId="{D3038883-0378-4760-E0E0-A901B0B638FC}"/>
          </ac:grpSpMkLst>
        </pc:grpChg>
        <pc:graphicFrameChg chg="mod modGraphic">
          <ac:chgData name="Declan McDermott" userId="aca3b39f-1f63-4a77-bfc4-53b22ac53f7f" providerId="ADAL" clId="{9178D1E3-B2C6-4F80-BA51-3904D3ADF18B}" dt="2024-06-25T15:38:15.386" v="5776" actId="478"/>
          <ac:graphicFrameMkLst>
            <pc:docMk/>
            <pc:sldMk cId="3570045591" sldId="296"/>
            <ac:graphicFrameMk id="4" creationId="{DE935529-2D4E-3839-BDEA-25975CA11084}"/>
          </ac:graphicFrameMkLst>
        </pc:graphicFrameChg>
        <pc:graphicFrameChg chg="add mod modGraphic">
          <ac:chgData name="Declan McDermott" userId="aca3b39f-1f63-4a77-bfc4-53b22ac53f7f" providerId="ADAL" clId="{9178D1E3-B2C6-4F80-BA51-3904D3ADF18B}" dt="2024-06-25T15:46:29.301" v="6341" actId="20577"/>
          <ac:graphicFrameMkLst>
            <pc:docMk/>
            <pc:sldMk cId="3570045591" sldId="296"/>
            <ac:graphicFrameMk id="16" creationId="{DE04F949-88F5-6209-80A6-7FD9808601D4}"/>
          </ac:graphicFrameMkLst>
        </pc:graphicFrameChg>
      </pc:sldChg>
      <pc:sldChg chg="addSp delSp modSp add mod modAnim">
        <pc:chgData name="Declan McDermott" userId="aca3b39f-1f63-4a77-bfc4-53b22ac53f7f" providerId="ADAL" clId="{9178D1E3-B2C6-4F80-BA51-3904D3ADF18B}" dt="2024-07-10T13:06:20.379" v="12205"/>
        <pc:sldMkLst>
          <pc:docMk/>
          <pc:sldMk cId="1531113946" sldId="297"/>
        </pc:sldMkLst>
        <pc:spChg chg="mod">
          <ac:chgData name="Declan McDermott" userId="aca3b39f-1f63-4a77-bfc4-53b22ac53f7f" providerId="ADAL" clId="{9178D1E3-B2C6-4F80-BA51-3904D3ADF18B}" dt="2024-06-25T16:39:14.171" v="8729" actId="20577"/>
          <ac:spMkLst>
            <pc:docMk/>
            <pc:sldMk cId="1531113946" sldId="297"/>
            <ac:spMk id="2" creationId="{B2461768-6BA6-E1A5-8F9F-F7BFE9D95C52}"/>
          </ac:spMkLst>
        </pc:spChg>
        <pc:spChg chg="add del mod">
          <ac:chgData name="Declan McDermott" userId="aca3b39f-1f63-4a77-bfc4-53b22ac53f7f" providerId="ADAL" clId="{9178D1E3-B2C6-4F80-BA51-3904D3ADF18B}" dt="2024-06-25T16:22:59.926" v="8002" actId="478"/>
          <ac:spMkLst>
            <pc:docMk/>
            <pc:sldMk cId="1531113946" sldId="297"/>
            <ac:spMk id="3" creationId="{8799528E-CC98-64D4-B3F3-9734F1005EE6}"/>
          </ac:spMkLst>
        </pc:spChg>
        <pc:spChg chg="add mod">
          <ac:chgData name="Declan McDermott" userId="aca3b39f-1f63-4a77-bfc4-53b22ac53f7f" providerId="ADAL" clId="{9178D1E3-B2C6-4F80-BA51-3904D3ADF18B}" dt="2024-07-10T13:00:56.622" v="12197" actId="20577"/>
          <ac:spMkLst>
            <pc:docMk/>
            <pc:sldMk cId="1531113946" sldId="297"/>
            <ac:spMk id="5" creationId="{39C9457D-D73A-9410-B867-1FF53F392A31}"/>
          </ac:spMkLst>
        </pc:spChg>
        <pc:spChg chg="del">
          <ac:chgData name="Declan McDermott" userId="aca3b39f-1f63-4a77-bfc4-53b22ac53f7f" providerId="ADAL" clId="{9178D1E3-B2C6-4F80-BA51-3904D3ADF18B}" dt="2024-06-25T15:52:26.669" v="6560" actId="478"/>
          <ac:spMkLst>
            <pc:docMk/>
            <pc:sldMk cId="1531113946" sldId="297"/>
            <ac:spMk id="17" creationId="{203A85ED-8378-F158-3A52-4574F2682CDD}"/>
          </ac:spMkLst>
        </pc:spChg>
        <pc:graphicFrameChg chg="add del mod">
          <ac:chgData name="Declan McDermott" userId="aca3b39f-1f63-4a77-bfc4-53b22ac53f7f" providerId="ADAL" clId="{9178D1E3-B2C6-4F80-BA51-3904D3ADF18B}" dt="2024-06-25T16:23:03.655" v="8003" actId="478"/>
          <ac:graphicFrameMkLst>
            <pc:docMk/>
            <pc:sldMk cId="1531113946" sldId="297"/>
            <ac:graphicFrameMk id="4" creationId="{BCC34367-4884-65EF-300C-1827AB608056}"/>
          </ac:graphicFrameMkLst>
        </pc:graphicFrameChg>
        <pc:graphicFrameChg chg="mod">
          <ac:chgData name="Declan McDermott" userId="aca3b39f-1f63-4a77-bfc4-53b22ac53f7f" providerId="ADAL" clId="{9178D1E3-B2C6-4F80-BA51-3904D3ADF18B}" dt="2024-06-25T16:45:13.107" v="9169" actId="20577"/>
          <ac:graphicFrameMkLst>
            <pc:docMk/>
            <pc:sldMk cId="1531113946" sldId="297"/>
            <ac:graphicFrameMk id="16" creationId="{DE04F949-88F5-6209-80A6-7FD9808601D4}"/>
          </ac:graphicFrameMkLst>
        </pc:graphicFrameChg>
      </pc:sldChg>
      <pc:sldChg chg="addSp delSp modSp add mod modAnim">
        <pc:chgData name="Declan McDermott" userId="aca3b39f-1f63-4a77-bfc4-53b22ac53f7f" providerId="ADAL" clId="{9178D1E3-B2C6-4F80-BA51-3904D3ADF18B}" dt="2024-07-10T13:06:06.067" v="12203"/>
        <pc:sldMkLst>
          <pc:docMk/>
          <pc:sldMk cId="252599985" sldId="298"/>
        </pc:sldMkLst>
        <pc:spChg chg="del">
          <ac:chgData name="Declan McDermott" userId="aca3b39f-1f63-4a77-bfc4-53b22ac53f7f" providerId="ADAL" clId="{9178D1E3-B2C6-4F80-BA51-3904D3ADF18B}" dt="2024-06-25T16:02:35.765" v="6950" actId="478"/>
          <ac:spMkLst>
            <pc:docMk/>
            <pc:sldMk cId="252599985" sldId="298"/>
            <ac:spMk id="2" creationId="{B2461768-6BA6-E1A5-8F9F-F7BFE9D95C52}"/>
          </ac:spMkLst>
        </pc:spChg>
        <pc:spChg chg="mod">
          <ac:chgData name="Declan McDermott" userId="aca3b39f-1f63-4a77-bfc4-53b22ac53f7f" providerId="ADAL" clId="{9178D1E3-B2C6-4F80-BA51-3904D3ADF18B}" dt="2024-07-10T12:59:33.053" v="12106" actId="20577"/>
          <ac:spMkLst>
            <pc:docMk/>
            <pc:sldMk cId="252599985" sldId="298"/>
            <ac:spMk id="3" creationId="{8799528E-CC98-64D4-B3F3-9734F1005EE6}"/>
          </ac:spMkLst>
        </pc:spChg>
        <pc:spChg chg="add mod">
          <ac:chgData name="Declan McDermott" userId="aca3b39f-1f63-4a77-bfc4-53b22ac53f7f" providerId="ADAL" clId="{9178D1E3-B2C6-4F80-BA51-3904D3ADF18B}" dt="2024-06-25T16:22:46.970" v="8001" actId="1076"/>
          <ac:spMkLst>
            <pc:docMk/>
            <pc:sldMk cId="252599985" sldId="298"/>
            <ac:spMk id="5" creationId="{592E7989-789D-2277-8E93-94C8AFE222E8}"/>
          </ac:spMkLst>
        </pc:spChg>
        <pc:graphicFrameChg chg="mod">
          <ac:chgData name="Declan McDermott" userId="aca3b39f-1f63-4a77-bfc4-53b22ac53f7f" providerId="ADAL" clId="{9178D1E3-B2C6-4F80-BA51-3904D3ADF18B}" dt="2024-06-25T16:22:37.786" v="7997" actId="20577"/>
          <ac:graphicFrameMkLst>
            <pc:docMk/>
            <pc:sldMk cId="252599985" sldId="298"/>
            <ac:graphicFrameMk id="4" creationId="{BCC34367-4884-65EF-300C-1827AB608056}"/>
          </ac:graphicFrameMkLst>
        </pc:graphicFrameChg>
        <pc:graphicFrameChg chg="del">
          <ac:chgData name="Declan McDermott" userId="aca3b39f-1f63-4a77-bfc4-53b22ac53f7f" providerId="ADAL" clId="{9178D1E3-B2C6-4F80-BA51-3904D3ADF18B}" dt="2024-06-25T16:02:37.318" v="6951" actId="478"/>
          <ac:graphicFrameMkLst>
            <pc:docMk/>
            <pc:sldMk cId="252599985" sldId="298"/>
            <ac:graphicFrameMk id="16" creationId="{DE04F949-88F5-6209-80A6-7FD9808601D4}"/>
          </ac:graphicFrameMkLst>
        </pc:graphicFrameChg>
      </pc:sldChg>
      <pc:sldChg chg="modSp add del mod">
        <pc:chgData name="Declan McDermott" userId="aca3b39f-1f63-4a77-bfc4-53b22ac53f7f" providerId="ADAL" clId="{9178D1E3-B2C6-4F80-BA51-3904D3ADF18B}" dt="2024-06-26T13:25:05.082" v="10532" actId="2696"/>
        <pc:sldMkLst>
          <pc:docMk/>
          <pc:sldMk cId="2207521292" sldId="299"/>
        </pc:sldMkLst>
        <pc:spChg chg="mod">
          <ac:chgData name="Declan McDermott" userId="aca3b39f-1f63-4a77-bfc4-53b22ac53f7f" providerId="ADAL" clId="{9178D1E3-B2C6-4F80-BA51-3904D3ADF18B}" dt="2024-06-26T08:36:17.536" v="9793" actId="20577"/>
          <ac:spMkLst>
            <pc:docMk/>
            <pc:sldMk cId="2207521292" sldId="299"/>
            <ac:spMk id="10" creationId="{6E16D86E-F759-228D-9E29-3CFD3E854007}"/>
          </ac:spMkLst>
        </pc:spChg>
      </pc:sldChg>
      <pc:sldChg chg="addSp delSp modSp add mod">
        <pc:chgData name="Declan McDermott" userId="aca3b39f-1f63-4a77-bfc4-53b22ac53f7f" providerId="ADAL" clId="{9178D1E3-B2C6-4F80-BA51-3904D3ADF18B}" dt="2024-06-26T13:25:55.197" v="10609" actId="5793"/>
        <pc:sldMkLst>
          <pc:docMk/>
          <pc:sldMk cId="1550636068" sldId="300"/>
        </pc:sldMkLst>
        <pc:spChg chg="add mod">
          <ac:chgData name="Declan McDermott" userId="aca3b39f-1f63-4a77-bfc4-53b22ac53f7f" providerId="ADAL" clId="{9178D1E3-B2C6-4F80-BA51-3904D3ADF18B}" dt="2024-06-26T13:25:55.197" v="10609" actId="5793"/>
          <ac:spMkLst>
            <pc:docMk/>
            <pc:sldMk cId="1550636068" sldId="300"/>
            <ac:spMk id="2" creationId="{04C2F68E-7ECE-A362-F1C7-4C3235EA7A28}"/>
          </ac:spMkLst>
        </pc:spChg>
        <pc:spChg chg="mod">
          <ac:chgData name="Declan McDermott" userId="aca3b39f-1f63-4a77-bfc4-53b22ac53f7f" providerId="ADAL" clId="{9178D1E3-B2C6-4F80-BA51-3904D3ADF18B}" dt="2024-06-26T08:36:38.789" v="9845" actId="20577"/>
          <ac:spMkLst>
            <pc:docMk/>
            <pc:sldMk cId="1550636068" sldId="300"/>
            <ac:spMk id="10" creationId="{6E16D86E-F759-228D-9E29-3CFD3E854007}"/>
          </ac:spMkLst>
        </pc:spChg>
        <pc:spChg chg="del">
          <ac:chgData name="Declan McDermott" userId="aca3b39f-1f63-4a77-bfc4-53b22ac53f7f" providerId="ADAL" clId="{9178D1E3-B2C6-4F80-BA51-3904D3ADF18B}" dt="2024-06-26T13:23:08.324" v="10363" actId="478"/>
          <ac:spMkLst>
            <pc:docMk/>
            <pc:sldMk cId="1550636068" sldId="300"/>
            <ac:spMk id="11" creationId="{09B96C76-9E3E-867F-EC6D-BFE8245F1D18}"/>
          </ac:spMkLst>
        </pc:spChg>
      </pc:sldChg>
      <pc:sldChg chg="addSp delSp modSp add mod">
        <pc:chgData name="Declan McDermott" userId="aca3b39f-1f63-4a77-bfc4-53b22ac53f7f" providerId="ADAL" clId="{9178D1E3-B2C6-4F80-BA51-3904D3ADF18B}" dt="2024-07-10T12:56:35.263" v="12100" actId="1076"/>
        <pc:sldMkLst>
          <pc:docMk/>
          <pc:sldMk cId="1873608247" sldId="301"/>
        </pc:sldMkLst>
        <pc:spChg chg="mod">
          <ac:chgData name="Declan McDermott" userId="aca3b39f-1f63-4a77-bfc4-53b22ac53f7f" providerId="ADAL" clId="{9178D1E3-B2C6-4F80-BA51-3904D3ADF18B}" dt="2024-06-26T13:37:16.378" v="11252" actId="1076"/>
          <ac:spMkLst>
            <pc:docMk/>
            <pc:sldMk cId="1873608247" sldId="301"/>
            <ac:spMk id="2" creationId="{F683DC87-6629-1FFF-C6AB-7E9C1FBDC385}"/>
          </ac:spMkLst>
        </pc:spChg>
        <pc:spChg chg="del">
          <ac:chgData name="Declan McDermott" userId="aca3b39f-1f63-4a77-bfc4-53b22ac53f7f" providerId="ADAL" clId="{9178D1E3-B2C6-4F80-BA51-3904D3ADF18B}" dt="2024-06-26T13:33:59.738" v="11134" actId="478"/>
          <ac:spMkLst>
            <pc:docMk/>
            <pc:sldMk cId="1873608247" sldId="301"/>
            <ac:spMk id="5" creationId="{8969B1E0-6BCA-A227-F99D-C0869D7CADC1}"/>
          </ac:spMkLst>
        </pc:spChg>
        <pc:picChg chg="add mod">
          <ac:chgData name="Declan McDermott" userId="aca3b39f-1f63-4a77-bfc4-53b22ac53f7f" providerId="ADAL" clId="{9178D1E3-B2C6-4F80-BA51-3904D3ADF18B}" dt="2024-07-10T12:56:35.263" v="12100" actId="1076"/>
          <ac:picMkLst>
            <pc:docMk/>
            <pc:sldMk cId="1873608247" sldId="301"/>
            <ac:picMk id="4" creationId="{5A1B3D3A-7357-D9BD-88CC-6F88443AB0DC}"/>
          </ac:picMkLst>
        </pc:picChg>
        <pc:picChg chg="del">
          <ac:chgData name="Declan McDermott" userId="aca3b39f-1f63-4a77-bfc4-53b22ac53f7f" providerId="ADAL" clId="{9178D1E3-B2C6-4F80-BA51-3904D3ADF18B}" dt="2024-06-26T13:33:57.888" v="11133" actId="478"/>
          <ac:picMkLst>
            <pc:docMk/>
            <pc:sldMk cId="1873608247" sldId="301"/>
            <ac:picMk id="1026" creationId="{2E6C16A5-29B8-2610-A553-114EEAB7DF0D}"/>
          </ac:picMkLst>
        </pc:picChg>
      </pc:sldChg>
      <pc:sldChg chg="addSp delSp modSp add mod modAnim">
        <pc:chgData name="Declan McDermott" userId="aca3b39f-1f63-4a77-bfc4-53b22ac53f7f" providerId="ADAL" clId="{9178D1E3-B2C6-4F80-BA51-3904D3ADF18B}" dt="2024-07-10T13:27:25.677" v="13473"/>
        <pc:sldMkLst>
          <pc:docMk/>
          <pc:sldMk cId="782753025" sldId="302"/>
        </pc:sldMkLst>
        <pc:spChg chg="mod">
          <ac:chgData name="Declan McDermott" userId="aca3b39f-1f63-4a77-bfc4-53b22ac53f7f" providerId="ADAL" clId="{9178D1E3-B2C6-4F80-BA51-3904D3ADF18B}" dt="2024-07-10T13:25:36.789" v="13456" actId="1076"/>
          <ac:spMkLst>
            <pc:docMk/>
            <pc:sldMk cId="782753025" sldId="302"/>
            <ac:spMk id="2" creationId="{782E513C-79CC-7A5D-D220-0E07CF1953F3}"/>
          </ac:spMkLst>
        </pc:spChg>
        <pc:spChg chg="add mod">
          <ac:chgData name="Declan McDermott" userId="aca3b39f-1f63-4a77-bfc4-53b22ac53f7f" providerId="ADAL" clId="{9178D1E3-B2C6-4F80-BA51-3904D3ADF18B}" dt="2024-07-10T13:27:18.596" v="13471" actId="164"/>
          <ac:spMkLst>
            <pc:docMk/>
            <pc:sldMk cId="782753025" sldId="302"/>
            <ac:spMk id="5" creationId="{8C099BE2-BB87-CB2F-FADE-931A22B2CC34}"/>
          </ac:spMkLst>
        </pc:spChg>
        <pc:spChg chg="add mod">
          <ac:chgData name="Declan McDermott" userId="aca3b39f-1f63-4a77-bfc4-53b22ac53f7f" providerId="ADAL" clId="{9178D1E3-B2C6-4F80-BA51-3904D3ADF18B}" dt="2024-07-10T13:27:18.596" v="13471" actId="164"/>
          <ac:spMkLst>
            <pc:docMk/>
            <pc:sldMk cId="782753025" sldId="302"/>
            <ac:spMk id="6" creationId="{FD1B60A5-55A8-A739-9249-CA1D6DB138FF}"/>
          </ac:spMkLst>
        </pc:spChg>
        <pc:spChg chg="mod">
          <ac:chgData name="Declan McDermott" userId="aca3b39f-1f63-4a77-bfc4-53b22ac53f7f" providerId="ADAL" clId="{9178D1E3-B2C6-4F80-BA51-3904D3ADF18B}" dt="2024-07-10T13:17:06.022" v="12903" actId="14100"/>
          <ac:spMkLst>
            <pc:docMk/>
            <pc:sldMk cId="782753025" sldId="302"/>
            <ac:spMk id="10" creationId="{6E16D86E-F759-228D-9E29-3CFD3E854007}"/>
          </ac:spMkLst>
        </pc:spChg>
        <pc:grpChg chg="add mod">
          <ac:chgData name="Declan McDermott" userId="aca3b39f-1f63-4a77-bfc4-53b22ac53f7f" providerId="ADAL" clId="{9178D1E3-B2C6-4F80-BA51-3904D3ADF18B}" dt="2024-07-10T13:27:23.588" v="13472" actId="1076"/>
          <ac:grpSpMkLst>
            <pc:docMk/>
            <pc:sldMk cId="782753025" sldId="302"/>
            <ac:grpSpMk id="7" creationId="{7AB00D52-6733-4D97-8728-AC36E8509644}"/>
          </ac:grpSpMkLst>
        </pc:grpChg>
        <pc:graphicFrameChg chg="add del mod">
          <ac:chgData name="Declan McDermott" userId="aca3b39f-1f63-4a77-bfc4-53b22ac53f7f" providerId="ADAL" clId="{9178D1E3-B2C6-4F80-BA51-3904D3ADF18B}" dt="2024-07-10T13:23:10.311" v="13449" actId="478"/>
          <ac:graphicFrameMkLst>
            <pc:docMk/>
            <pc:sldMk cId="782753025" sldId="302"/>
            <ac:graphicFrameMk id="3" creationId="{7EF011EA-1017-F093-6AF5-107135506DA1}"/>
          </ac:graphicFrameMkLst>
        </pc:graphicFrameChg>
        <pc:picChg chg="add mod modCrop">
          <ac:chgData name="Declan McDermott" userId="aca3b39f-1f63-4a77-bfc4-53b22ac53f7f" providerId="ADAL" clId="{9178D1E3-B2C6-4F80-BA51-3904D3ADF18B}" dt="2024-07-10T13:27:18.596" v="13471" actId="164"/>
          <ac:picMkLst>
            <pc:docMk/>
            <pc:sldMk cId="782753025" sldId="302"/>
            <ac:picMk id="4" creationId="{3A1F80A5-FCE1-59E6-4B30-139AA2C0C20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C45FA-F3C2-41EF-9C35-A5AF0CB272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475928C8-0D4F-4BB4-8D68-E2C938D683A3}">
      <dgm:prSet phldrT="[Text]"/>
      <dgm:spPr/>
      <dgm:t>
        <a:bodyPr/>
        <a:lstStyle/>
        <a:p>
          <a:r>
            <a:rPr lang="en-US" dirty="0"/>
            <a:t>Domain Alert received from IWF to PIR with “defanged” URL.</a:t>
          </a:r>
          <a:endParaRPr lang="en-IE" dirty="0"/>
        </a:p>
      </dgm:t>
    </dgm:pt>
    <dgm:pt modelId="{98C716CB-5EC6-4E35-8998-7FB288667887}" type="parTrans" cxnId="{0A3A7740-9945-414A-A21C-848E231B82CC}">
      <dgm:prSet/>
      <dgm:spPr/>
      <dgm:t>
        <a:bodyPr/>
        <a:lstStyle/>
        <a:p>
          <a:endParaRPr lang="en-IE"/>
        </a:p>
      </dgm:t>
    </dgm:pt>
    <dgm:pt modelId="{87AC2ED0-A54D-42DC-87C6-558C70FE61B1}" type="sibTrans" cxnId="{0A3A7740-9945-414A-A21C-848E231B82CC}">
      <dgm:prSet/>
      <dgm:spPr/>
      <dgm:t>
        <a:bodyPr/>
        <a:lstStyle/>
        <a:p>
          <a:endParaRPr lang="en-IE"/>
        </a:p>
      </dgm:t>
    </dgm:pt>
    <dgm:pt modelId="{81195F60-72AD-4A39-B26E-A98C5F965642}">
      <dgm:prSet phldrT="[Text]"/>
      <dgm:spPr/>
      <dgm:t>
        <a:bodyPr/>
        <a:lstStyle/>
        <a:p>
          <a:r>
            <a:rPr lang="en-US" dirty="0"/>
            <a:t>PIR notifies RAR &amp; Authorities.</a:t>
          </a:r>
          <a:endParaRPr lang="en-IE" dirty="0"/>
        </a:p>
      </dgm:t>
    </dgm:pt>
    <dgm:pt modelId="{31016FA8-E50E-4F65-91D7-04225BBEBC26}" type="parTrans" cxnId="{BF11BB97-3200-4EEF-AF3F-B841BDD3D79D}">
      <dgm:prSet/>
      <dgm:spPr/>
      <dgm:t>
        <a:bodyPr/>
        <a:lstStyle/>
        <a:p>
          <a:endParaRPr lang="en-IE"/>
        </a:p>
      </dgm:t>
    </dgm:pt>
    <dgm:pt modelId="{7DA1D829-AD01-4CD1-9A04-0B6ED1B849D6}" type="sibTrans" cxnId="{BF11BB97-3200-4EEF-AF3F-B841BDD3D79D}">
      <dgm:prSet/>
      <dgm:spPr/>
      <dgm:t>
        <a:bodyPr/>
        <a:lstStyle/>
        <a:p>
          <a:endParaRPr lang="en-IE"/>
        </a:p>
      </dgm:t>
    </dgm:pt>
    <dgm:pt modelId="{5C456150-7B35-44AA-BA58-336BB4D383B3}">
      <dgm:prSet phldrT="[Text]"/>
      <dgm:spPr/>
      <dgm:t>
        <a:bodyPr/>
        <a:lstStyle/>
        <a:p>
          <a:r>
            <a:rPr lang="en-US" dirty="0"/>
            <a:t>PIR confirms if RAR has mitigated issue. </a:t>
          </a:r>
          <a:endParaRPr lang="en-IE" dirty="0"/>
        </a:p>
      </dgm:t>
    </dgm:pt>
    <dgm:pt modelId="{2A1A3051-0F99-4D85-8205-A401B6334E70}" type="parTrans" cxnId="{FC6764C7-4DC5-4E01-9A6E-B6AB66332359}">
      <dgm:prSet/>
      <dgm:spPr/>
      <dgm:t>
        <a:bodyPr/>
        <a:lstStyle/>
        <a:p>
          <a:endParaRPr lang="en-IE"/>
        </a:p>
      </dgm:t>
    </dgm:pt>
    <dgm:pt modelId="{A80C5252-271B-4224-94A0-AA5307341F6D}" type="sibTrans" cxnId="{FC6764C7-4DC5-4E01-9A6E-B6AB66332359}">
      <dgm:prSet/>
      <dgm:spPr/>
      <dgm:t>
        <a:bodyPr/>
        <a:lstStyle/>
        <a:p>
          <a:endParaRPr lang="en-IE"/>
        </a:p>
      </dgm:t>
    </dgm:pt>
    <dgm:pt modelId="{65660706-E1AA-41D1-ACA6-C096C22CEDD1}">
      <dgm:prSet/>
      <dgm:spPr/>
      <dgm:t>
        <a:bodyPr/>
        <a:lstStyle/>
        <a:p>
          <a:r>
            <a:rPr lang="en-US" dirty="0"/>
            <a:t>If no confirmation from RAR in 48 hours, PIR follows up again.</a:t>
          </a:r>
          <a:endParaRPr lang="en-IE" dirty="0"/>
        </a:p>
      </dgm:t>
    </dgm:pt>
    <dgm:pt modelId="{E00B7F41-207B-4695-B4EB-8BDF4E69C108}" type="parTrans" cxnId="{6977B64D-5563-432A-87D4-5135B95EBF23}">
      <dgm:prSet/>
      <dgm:spPr/>
      <dgm:t>
        <a:bodyPr/>
        <a:lstStyle/>
        <a:p>
          <a:endParaRPr lang="en-IE"/>
        </a:p>
      </dgm:t>
    </dgm:pt>
    <dgm:pt modelId="{A898AA9C-56F1-4F96-AFB8-42854AB83309}" type="sibTrans" cxnId="{6977B64D-5563-432A-87D4-5135B95EBF23}">
      <dgm:prSet/>
      <dgm:spPr/>
      <dgm:t>
        <a:bodyPr/>
        <a:lstStyle/>
        <a:p>
          <a:endParaRPr lang="en-IE"/>
        </a:p>
      </dgm:t>
    </dgm:pt>
    <dgm:pt modelId="{656FE9BF-A5F3-4FE0-B602-A7E4BCDFC9D5}">
      <dgm:prSet/>
      <dgm:spPr/>
      <dgm:t>
        <a:bodyPr/>
        <a:lstStyle/>
        <a:p>
          <a:r>
            <a:rPr lang="en-US" dirty="0"/>
            <a:t>If no confirmation in 96 hours (4 days), domain is suspended.</a:t>
          </a:r>
          <a:endParaRPr lang="en-IE" dirty="0"/>
        </a:p>
      </dgm:t>
    </dgm:pt>
    <dgm:pt modelId="{C258FCEF-EB60-4FB2-8E18-C287148C3BF2}" type="parTrans" cxnId="{33BC2E76-9884-4CE3-95D0-D42441745603}">
      <dgm:prSet/>
      <dgm:spPr/>
      <dgm:t>
        <a:bodyPr/>
        <a:lstStyle/>
        <a:p>
          <a:endParaRPr lang="en-IE"/>
        </a:p>
      </dgm:t>
    </dgm:pt>
    <dgm:pt modelId="{BC98942C-938A-46DE-BEE9-B3C5950D7347}" type="sibTrans" cxnId="{33BC2E76-9884-4CE3-95D0-D42441745603}">
      <dgm:prSet/>
      <dgm:spPr/>
      <dgm:t>
        <a:bodyPr/>
        <a:lstStyle/>
        <a:p>
          <a:endParaRPr lang="en-IE"/>
        </a:p>
      </dgm:t>
    </dgm:pt>
    <dgm:pt modelId="{27417B78-43B7-4DE1-A8AD-5AA92B33228F}">
      <dgm:prSet/>
      <dgm:spPr/>
      <dgm:t>
        <a:bodyPr/>
        <a:lstStyle/>
        <a:p>
          <a:r>
            <a:rPr lang="en-US" dirty="0"/>
            <a:t>Notify parties &amp; monitor for appeals.</a:t>
          </a:r>
          <a:endParaRPr lang="en-IE" dirty="0"/>
        </a:p>
      </dgm:t>
    </dgm:pt>
    <dgm:pt modelId="{104EC134-80AB-47E1-B0DA-161D87E93BE9}" type="parTrans" cxnId="{9C4F9F7F-DBE9-4271-B6A8-8D2D01A6EF48}">
      <dgm:prSet/>
      <dgm:spPr/>
      <dgm:t>
        <a:bodyPr/>
        <a:lstStyle/>
        <a:p>
          <a:endParaRPr lang="en-IE"/>
        </a:p>
      </dgm:t>
    </dgm:pt>
    <dgm:pt modelId="{3FBBC0DD-780C-43FA-B540-CF6AEECD0737}" type="sibTrans" cxnId="{9C4F9F7F-DBE9-4271-B6A8-8D2D01A6EF48}">
      <dgm:prSet/>
      <dgm:spPr/>
      <dgm:t>
        <a:bodyPr/>
        <a:lstStyle/>
        <a:p>
          <a:endParaRPr lang="en-IE"/>
        </a:p>
      </dgm:t>
    </dgm:pt>
    <dgm:pt modelId="{F7D4B411-7F24-496E-8415-36AC9A215E8C}" type="pres">
      <dgm:prSet presAssocID="{C2DC45FA-F3C2-41EF-9C35-A5AF0CB2725A}" presName="Name0" presStyleCnt="0">
        <dgm:presLayoutVars>
          <dgm:dir/>
          <dgm:resizeHandles val="exact"/>
        </dgm:presLayoutVars>
      </dgm:prSet>
      <dgm:spPr/>
    </dgm:pt>
    <dgm:pt modelId="{BEEC7DB6-BA53-46BA-A9B5-14E1806B3A03}" type="pres">
      <dgm:prSet presAssocID="{475928C8-0D4F-4BB4-8D68-E2C938D683A3}" presName="node" presStyleLbl="node1" presStyleIdx="0" presStyleCnt="6">
        <dgm:presLayoutVars>
          <dgm:bulletEnabled val="1"/>
        </dgm:presLayoutVars>
      </dgm:prSet>
      <dgm:spPr/>
    </dgm:pt>
    <dgm:pt modelId="{795D7228-80CC-49A7-87B2-CE8871D10B6D}" type="pres">
      <dgm:prSet presAssocID="{87AC2ED0-A54D-42DC-87C6-558C70FE61B1}" presName="sibTrans" presStyleLbl="sibTrans2D1" presStyleIdx="0" presStyleCnt="5"/>
      <dgm:spPr/>
    </dgm:pt>
    <dgm:pt modelId="{806CE032-03DE-46D6-9FE4-19FA22DFA1A0}" type="pres">
      <dgm:prSet presAssocID="{87AC2ED0-A54D-42DC-87C6-558C70FE61B1}" presName="connectorText" presStyleLbl="sibTrans2D1" presStyleIdx="0" presStyleCnt="5"/>
      <dgm:spPr/>
    </dgm:pt>
    <dgm:pt modelId="{13DC0321-4970-4000-887D-7C84692BBEED}" type="pres">
      <dgm:prSet presAssocID="{81195F60-72AD-4A39-B26E-A98C5F965642}" presName="node" presStyleLbl="node1" presStyleIdx="1" presStyleCnt="6">
        <dgm:presLayoutVars>
          <dgm:bulletEnabled val="1"/>
        </dgm:presLayoutVars>
      </dgm:prSet>
      <dgm:spPr/>
    </dgm:pt>
    <dgm:pt modelId="{4AFE7B33-9555-455A-940A-2167220040E3}" type="pres">
      <dgm:prSet presAssocID="{7DA1D829-AD01-4CD1-9A04-0B6ED1B849D6}" presName="sibTrans" presStyleLbl="sibTrans2D1" presStyleIdx="1" presStyleCnt="5"/>
      <dgm:spPr/>
    </dgm:pt>
    <dgm:pt modelId="{FB8245FE-D203-4C66-9060-F076310006BA}" type="pres">
      <dgm:prSet presAssocID="{7DA1D829-AD01-4CD1-9A04-0B6ED1B849D6}" presName="connectorText" presStyleLbl="sibTrans2D1" presStyleIdx="1" presStyleCnt="5"/>
      <dgm:spPr/>
    </dgm:pt>
    <dgm:pt modelId="{725048AF-7AA6-4CC4-84E9-D35ADF70D9D6}" type="pres">
      <dgm:prSet presAssocID="{5C456150-7B35-44AA-BA58-336BB4D383B3}" presName="node" presStyleLbl="node1" presStyleIdx="2" presStyleCnt="6">
        <dgm:presLayoutVars>
          <dgm:bulletEnabled val="1"/>
        </dgm:presLayoutVars>
      </dgm:prSet>
      <dgm:spPr/>
    </dgm:pt>
    <dgm:pt modelId="{59B81A35-1109-4C3E-898E-34215EFA3CE3}" type="pres">
      <dgm:prSet presAssocID="{A80C5252-271B-4224-94A0-AA5307341F6D}" presName="sibTrans" presStyleLbl="sibTrans2D1" presStyleIdx="2" presStyleCnt="5"/>
      <dgm:spPr/>
    </dgm:pt>
    <dgm:pt modelId="{BFF588EE-713D-4BF0-A56C-21DBC27DE71D}" type="pres">
      <dgm:prSet presAssocID="{A80C5252-271B-4224-94A0-AA5307341F6D}" presName="connectorText" presStyleLbl="sibTrans2D1" presStyleIdx="2" presStyleCnt="5"/>
      <dgm:spPr/>
    </dgm:pt>
    <dgm:pt modelId="{7D310884-B9C1-403A-8503-8A27027BCE1F}" type="pres">
      <dgm:prSet presAssocID="{65660706-E1AA-41D1-ACA6-C096C22CEDD1}" presName="node" presStyleLbl="node1" presStyleIdx="3" presStyleCnt="6">
        <dgm:presLayoutVars>
          <dgm:bulletEnabled val="1"/>
        </dgm:presLayoutVars>
      </dgm:prSet>
      <dgm:spPr/>
    </dgm:pt>
    <dgm:pt modelId="{65DEE561-D42B-45F7-9E6D-F512202DFD9C}" type="pres">
      <dgm:prSet presAssocID="{A898AA9C-56F1-4F96-AFB8-42854AB83309}" presName="sibTrans" presStyleLbl="sibTrans2D1" presStyleIdx="3" presStyleCnt="5"/>
      <dgm:spPr/>
    </dgm:pt>
    <dgm:pt modelId="{7451F03E-D378-4ED2-BE4B-27A8A0953392}" type="pres">
      <dgm:prSet presAssocID="{A898AA9C-56F1-4F96-AFB8-42854AB83309}" presName="connectorText" presStyleLbl="sibTrans2D1" presStyleIdx="3" presStyleCnt="5"/>
      <dgm:spPr/>
    </dgm:pt>
    <dgm:pt modelId="{D364B66C-5735-41BF-8854-D4D6CCE2C5E1}" type="pres">
      <dgm:prSet presAssocID="{656FE9BF-A5F3-4FE0-B602-A7E4BCDFC9D5}" presName="node" presStyleLbl="node1" presStyleIdx="4" presStyleCnt="6">
        <dgm:presLayoutVars>
          <dgm:bulletEnabled val="1"/>
        </dgm:presLayoutVars>
      </dgm:prSet>
      <dgm:spPr/>
    </dgm:pt>
    <dgm:pt modelId="{8BB8936F-3A7A-437C-A4B2-2F13B776BFD1}" type="pres">
      <dgm:prSet presAssocID="{BC98942C-938A-46DE-BEE9-B3C5950D7347}" presName="sibTrans" presStyleLbl="sibTrans2D1" presStyleIdx="4" presStyleCnt="5"/>
      <dgm:spPr/>
    </dgm:pt>
    <dgm:pt modelId="{47A0A9C3-FBB9-4A05-87A0-9386D0CAC972}" type="pres">
      <dgm:prSet presAssocID="{BC98942C-938A-46DE-BEE9-B3C5950D7347}" presName="connectorText" presStyleLbl="sibTrans2D1" presStyleIdx="4" presStyleCnt="5"/>
      <dgm:spPr/>
    </dgm:pt>
    <dgm:pt modelId="{D359EE01-FD9A-4734-8C26-B8EFC156E186}" type="pres">
      <dgm:prSet presAssocID="{27417B78-43B7-4DE1-A8AD-5AA92B33228F}" presName="node" presStyleLbl="node1" presStyleIdx="5" presStyleCnt="6">
        <dgm:presLayoutVars>
          <dgm:bulletEnabled val="1"/>
        </dgm:presLayoutVars>
      </dgm:prSet>
      <dgm:spPr/>
    </dgm:pt>
  </dgm:ptLst>
  <dgm:cxnLst>
    <dgm:cxn modelId="{FE741B08-054D-44F1-8EDC-BC956BE87CE7}" type="presOf" srcId="{87AC2ED0-A54D-42DC-87C6-558C70FE61B1}" destId="{795D7228-80CC-49A7-87B2-CE8871D10B6D}" srcOrd="0" destOrd="0" presId="urn:microsoft.com/office/officeart/2005/8/layout/process1"/>
    <dgm:cxn modelId="{5B31110C-1D26-45AC-9750-A9D3095CEA9F}" type="presOf" srcId="{A80C5252-271B-4224-94A0-AA5307341F6D}" destId="{BFF588EE-713D-4BF0-A56C-21DBC27DE71D}" srcOrd="1" destOrd="0" presId="urn:microsoft.com/office/officeart/2005/8/layout/process1"/>
    <dgm:cxn modelId="{82FE8917-2F0A-43FB-891B-E357ABBCF98F}" type="presOf" srcId="{7DA1D829-AD01-4CD1-9A04-0B6ED1B849D6}" destId="{4AFE7B33-9555-455A-940A-2167220040E3}" srcOrd="0" destOrd="0" presId="urn:microsoft.com/office/officeart/2005/8/layout/process1"/>
    <dgm:cxn modelId="{A5EEC418-EF5E-4592-A8E1-CD26B15D0917}" type="presOf" srcId="{81195F60-72AD-4A39-B26E-A98C5F965642}" destId="{13DC0321-4970-4000-887D-7C84692BBEED}" srcOrd="0" destOrd="0" presId="urn:microsoft.com/office/officeart/2005/8/layout/process1"/>
    <dgm:cxn modelId="{47422333-9067-4FEB-8002-F1D281EC5941}" type="presOf" srcId="{C2DC45FA-F3C2-41EF-9C35-A5AF0CB2725A}" destId="{F7D4B411-7F24-496E-8415-36AC9A215E8C}" srcOrd="0" destOrd="0" presId="urn:microsoft.com/office/officeart/2005/8/layout/process1"/>
    <dgm:cxn modelId="{9DE2AD3E-3EAD-4117-9192-BA40350F4D38}" type="presOf" srcId="{65660706-E1AA-41D1-ACA6-C096C22CEDD1}" destId="{7D310884-B9C1-403A-8503-8A27027BCE1F}" srcOrd="0" destOrd="0" presId="urn:microsoft.com/office/officeart/2005/8/layout/process1"/>
    <dgm:cxn modelId="{A4DDC23E-E074-41AB-ADCD-44BABCA9F4FE}" type="presOf" srcId="{87AC2ED0-A54D-42DC-87C6-558C70FE61B1}" destId="{806CE032-03DE-46D6-9FE4-19FA22DFA1A0}" srcOrd="1" destOrd="0" presId="urn:microsoft.com/office/officeart/2005/8/layout/process1"/>
    <dgm:cxn modelId="{0A3A7740-9945-414A-A21C-848E231B82CC}" srcId="{C2DC45FA-F3C2-41EF-9C35-A5AF0CB2725A}" destId="{475928C8-0D4F-4BB4-8D68-E2C938D683A3}" srcOrd="0" destOrd="0" parTransId="{98C716CB-5EC6-4E35-8998-7FB288667887}" sibTransId="{87AC2ED0-A54D-42DC-87C6-558C70FE61B1}"/>
    <dgm:cxn modelId="{C37F6741-78A5-4585-BB41-9045B80B9F64}" type="presOf" srcId="{475928C8-0D4F-4BB4-8D68-E2C938D683A3}" destId="{BEEC7DB6-BA53-46BA-A9B5-14E1806B3A03}" srcOrd="0" destOrd="0" presId="urn:microsoft.com/office/officeart/2005/8/layout/process1"/>
    <dgm:cxn modelId="{A4D4764C-0B4E-497D-973E-55D70138CF37}" type="presOf" srcId="{BC98942C-938A-46DE-BEE9-B3C5950D7347}" destId="{8BB8936F-3A7A-437C-A4B2-2F13B776BFD1}" srcOrd="0" destOrd="0" presId="urn:microsoft.com/office/officeart/2005/8/layout/process1"/>
    <dgm:cxn modelId="{6977B64D-5563-432A-87D4-5135B95EBF23}" srcId="{C2DC45FA-F3C2-41EF-9C35-A5AF0CB2725A}" destId="{65660706-E1AA-41D1-ACA6-C096C22CEDD1}" srcOrd="3" destOrd="0" parTransId="{E00B7F41-207B-4695-B4EB-8BDF4E69C108}" sibTransId="{A898AA9C-56F1-4F96-AFB8-42854AB83309}"/>
    <dgm:cxn modelId="{7D487353-E0DF-4A83-9100-C096C7120FEA}" type="presOf" srcId="{5C456150-7B35-44AA-BA58-336BB4D383B3}" destId="{725048AF-7AA6-4CC4-84E9-D35ADF70D9D6}" srcOrd="0" destOrd="0" presId="urn:microsoft.com/office/officeart/2005/8/layout/process1"/>
    <dgm:cxn modelId="{5D54F475-96C7-46BF-AB16-6B05FFD2F8F0}" type="presOf" srcId="{656FE9BF-A5F3-4FE0-B602-A7E4BCDFC9D5}" destId="{D364B66C-5735-41BF-8854-D4D6CCE2C5E1}" srcOrd="0" destOrd="0" presId="urn:microsoft.com/office/officeart/2005/8/layout/process1"/>
    <dgm:cxn modelId="{33BC2E76-9884-4CE3-95D0-D42441745603}" srcId="{C2DC45FA-F3C2-41EF-9C35-A5AF0CB2725A}" destId="{656FE9BF-A5F3-4FE0-B602-A7E4BCDFC9D5}" srcOrd="4" destOrd="0" parTransId="{C258FCEF-EB60-4FB2-8E18-C287148C3BF2}" sibTransId="{BC98942C-938A-46DE-BEE9-B3C5950D7347}"/>
    <dgm:cxn modelId="{9C4F9F7F-DBE9-4271-B6A8-8D2D01A6EF48}" srcId="{C2DC45FA-F3C2-41EF-9C35-A5AF0CB2725A}" destId="{27417B78-43B7-4DE1-A8AD-5AA92B33228F}" srcOrd="5" destOrd="0" parTransId="{104EC134-80AB-47E1-B0DA-161D87E93BE9}" sibTransId="{3FBBC0DD-780C-43FA-B540-CF6AEECD0737}"/>
    <dgm:cxn modelId="{F393E38B-0EB1-45C1-9789-B81F1793E976}" type="presOf" srcId="{A80C5252-271B-4224-94A0-AA5307341F6D}" destId="{59B81A35-1109-4C3E-898E-34215EFA3CE3}" srcOrd="0" destOrd="0" presId="urn:microsoft.com/office/officeart/2005/8/layout/process1"/>
    <dgm:cxn modelId="{C621968E-16B4-46A0-83E9-4E30837FB9C2}" type="presOf" srcId="{BC98942C-938A-46DE-BEE9-B3C5950D7347}" destId="{47A0A9C3-FBB9-4A05-87A0-9386D0CAC972}" srcOrd="1" destOrd="0" presId="urn:microsoft.com/office/officeart/2005/8/layout/process1"/>
    <dgm:cxn modelId="{BF11BB97-3200-4EEF-AF3F-B841BDD3D79D}" srcId="{C2DC45FA-F3C2-41EF-9C35-A5AF0CB2725A}" destId="{81195F60-72AD-4A39-B26E-A98C5F965642}" srcOrd="1" destOrd="0" parTransId="{31016FA8-E50E-4F65-91D7-04225BBEBC26}" sibTransId="{7DA1D829-AD01-4CD1-9A04-0B6ED1B849D6}"/>
    <dgm:cxn modelId="{3C9617B6-7277-4E08-AD9A-EC1ECE062B65}" type="presOf" srcId="{7DA1D829-AD01-4CD1-9A04-0B6ED1B849D6}" destId="{FB8245FE-D203-4C66-9060-F076310006BA}" srcOrd="1" destOrd="0" presId="urn:microsoft.com/office/officeart/2005/8/layout/process1"/>
    <dgm:cxn modelId="{FC6764C7-4DC5-4E01-9A6E-B6AB66332359}" srcId="{C2DC45FA-F3C2-41EF-9C35-A5AF0CB2725A}" destId="{5C456150-7B35-44AA-BA58-336BB4D383B3}" srcOrd="2" destOrd="0" parTransId="{2A1A3051-0F99-4D85-8205-A401B6334E70}" sibTransId="{A80C5252-271B-4224-94A0-AA5307341F6D}"/>
    <dgm:cxn modelId="{E97573D4-072E-45F5-B5E1-326278A08CDC}" type="presOf" srcId="{A898AA9C-56F1-4F96-AFB8-42854AB83309}" destId="{65DEE561-D42B-45F7-9E6D-F512202DFD9C}" srcOrd="0" destOrd="0" presId="urn:microsoft.com/office/officeart/2005/8/layout/process1"/>
    <dgm:cxn modelId="{996AA7DF-23B7-4825-9B8E-CB17FA77ECBE}" type="presOf" srcId="{27417B78-43B7-4DE1-A8AD-5AA92B33228F}" destId="{D359EE01-FD9A-4734-8C26-B8EFC156E186}" srcOrd="0" destOrd="0" presId="urn:microsoft.com/office/officeart/2005/8/layout/process1"/>
    <dgm:cxn modelId="{1FA4F7E5-BAFA-4A04-8A4F-40580778AED8}" type="presOf" srcId="{A898AA9C-56F1-4F96-AFB8-42854AB83309}" destId="{7451F03E-D378-4ED2-BE4B-27A8A0953392}" srcOrd="1" destOrd="0" presId="urn:microsoft.com/office/officeart/2005/8/layout/process1"/>
    <dgm:cxn modelId="{D17FFF93-AB19-4203-B1B2-D06C83F28BD9}" type="presParOf" srcId="{F7D4B411-7F24-496E-8415-36AC9A215E8C}" destId="{BEEC7DB6-BA53-46BA-A9B5-14E1806B3A03}" srcOrd="0" destOrd="0" presId="urn:microsoft.com/office/officeart/2005/8/layout/process1"/>
    <dgm:cxn modelId="{2F2A590C-546A-4372-9868-621AC3AE3E81}" type="presParOf" srcId="{F7D4B411-7F24-496E-8415-36AC9A215E8C}" destId="{795D7228-80CC-49A7-87B2-CE8871D10B6D}" srcOrd="1" destOrd="0" presId="urn:microsoft.com/office/officeart/2005/8/layout/process1"/>
    <dgm:cxn modelId="{07EB6D76-DC1B-4014-A445-7C4F869FC826}" type="presParOf" srcId="{795D7228-80CC-49A7-87B2-CE8871D10B6D}" destId="{806CE032-03DE-46D6-9FE4-19FA22DFA1A0}" srcOrd="0" destOrd="0" presId="urn:microsoft.com/office/officeart/2005/8/layout/process1"/>
    <dgm:cxn modelId="{A35F134F-E047-4055-8254-D889177B7D13}" type="presParOf" srcId="{F7D4B411-7F24-496E-8415-36AC9A215E8C}" destId="{13DC0321-4970-4000-887D-7C84692BBEED}" srcOrd="2" destOrd="0" presId="urn:microsoft.com/office/officeart/2005/8/layout/process1"/>
    <dgm:cxn modelId="{F487AD85-E8BB-4E28-B322-83B0F261BD8E}" type="presParOf" srcId="{F7D4B411-7F24-496E-8415-36AC9A215E8C}" destId="{4AFE7B33-9555-455A-940A-2167220040E3}" srcOrd="3" destOrd="0" presId="urn:microsoft.com/office/officeart/2005/8/layout/process1"/>
    <dgm:cxn modelId="{D71561BF-61F6-4CBC-87A6-E99A583520E7}" type="presParOf" srcId="{4AFE7B33-9555-455A-940A-2167220040E3}" destId="{FB8245FE-D203-4C66-9060-F076310006BA}" srcOrd="0" destOrd="0" presId="urn:microsoft.com/office/officeart/2005/8/layout/process1"/>
    <dgm:cxn modelId="{124C6D36-6593-4E88-A47E-2E63123BB1CB}" type="presParOf" srcId="{F7D4B411-7F24-496E-8415-36AC9A215E8C}" destId="{725048AF-7AA6-4CC4-84E9-D35ADF70D9D6}" srcOrd="4" destOrd="0" presId="urn:microsoft.com/office/officeart/2005/8/layout/process1"/>
    <dgm:cxn modelId="{C55004E0-206D-4FDB-AA73-28791BE040E1}" type="presParOf" srcId="{F7D4B411-7F24-496E-8415-36AC9A215E8C}" destId="{59B81A35-1109-4C3E-898E-34215EFA3CE3}" srcOrd="5" destOrd="0" presId="urn:microsoft.com/office/officeart/2005/8/layout/process1"/>
    <dgm:cxn modelId="{4A07897E-F086-40C3-BD38-F2DF0E678CE5}" type="presParOf" srcId="{59B81A35-1109-4C3E-898E-34215EFA3CE3}" destId="{BFF588EE-713D-4BF0-A56C-21DBC27DE71D}" srcOrd="0" destOrd="0" presId="urn:microsoft.com/office/officeart/2005/8/layout/process1"/>
    <dgm:cxn modelId="{9D6589E2-CB2A-40BF-8EE2-8A5D070946DD}" type="presParOf" srcId="{F7D4B411-7F24-496E-8415-36AC9A215E8C}" destId="{7D310884-B9C1-403A-8503-8A27027BCE1F}" srcOrd="6" destOrd="0" presId="urn:microsoft.com/office/officeart/2005/8/layout/process1"/>
    <dgm:cxn modelId="{0DDE44CB-DE22-43CA-AEB9-A7477AD4BF83}" type="presParOf" srcId="{F7D4B411-7F24-496E-8415-36AC9A215E8C}" destId="{65DEE561-D42B-45F7-9E6D-F512202DFD9C}" srcOrd="7" destOrd="0" presId="urn:microsoft.com/office/officeart/2005/8/layout/process1"/>
    <dgm:cxn modelId="{1D4CD842-45C8-45CD-B50E-7F82485DA98E}" type="presParOf" srcId="{65DEE561-D42B-45F7-9E6D-F512202DFD9C}" destId="{7451F03E-D378-4ED2-BE4B-27A8A0953392}" srcOrd="0" destOrd="0" presId="urn:microsoft.com/office/officeart/2005/8/layout/process1"/>
    <dgm:cxn modelId="{CF9689EB-78B8-4514-B328-8D0623C700A2}" type="presParOf" srcId="{F7D4B411-7F24-496E-8415-36AC9A215E8C}" destId="{D364B66C-5735-41BF-8854-D4D6CCE2C5E1}" srcOrd="8" destOrd="0" presId="urn:microsoft.com/office/officeart/2005/8/layout/process1"/>
    <dgm:cxn modelId="{66050682-E974-403C-AD85-7BA525164D96}" type="presParOf" srcId="{F7D4B411-7F24-496E-8415-36AC9A215E8C}" destId="{8BB8936F-3A7A-437C-A4B2-2F13B776BFD1}" srcOrd="9" destOrd="0" presId="urn:microsoft.com/office/officeart/2005/8/layout/process1"/>
    <dgm:cxn modelId="{0E8D865E-9D98-4E6B-9D38-C26F6419E61A}" type="presParOf" srcId="{8BB8936F-3A7A-437C-A4B2-2F13B776BFD1}" destId="{47A0A9C3-FBB9-4A05-87A0-9386D0CAC972}" srcOrd="0" destOrd="0" presId="urn:microsoft.com/office/officeart/2005/8/layout/process1"/>
    <dgm:cxn modelId="{AC377862-5C04-472E-A4FE-DBE38A629200}" type="presParOf" srcId="{F7D4B411-7F24-496E-8415-36AC9A215E8C}" destId="{D359EE01-FD9A-4734-8C26-B8EFC156E186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C45FA-F3C2-41EF-9C35-A5AF0CB272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475928C8-0D4F-4BB4-8D68-E2C938D683A3}">
      <dgm:prSet phldrT="[Text]"/>
      <dgm:spPr/>
      <dgm:t>
        <a:bodyPr/>
        <a:lstStyle/>
        <a:p>
          <a:r>
            <a:rPr lang="en-US" dirty="0"/>
            <a:t>Domain is included on TLD Hopping List</a:t>
          </a:r>
          <a:endParaRPr lang="en-IE" dirty="0"/>
        </a:p>
      </dgm:t>
    </dgm:pt>
    <dgm:pt modelId="{98C716CB-5EC6-4E35-8998-7FB288667887}" type="parTrans" cxnId="{0A3A7740-9945-414A-A21C-848E231B82CC}">
      <dgm:prSet/>
      <dgm:spPr/>
      <dgm:t>
        <a:bodyPr/>
        <a:lstStyle/>
        <a:p>
          <a:endParaRPr lang="en-IE"/>
        </a:p>
      </dgm:t>
    </dgm:pt>
    <dgm:pt modelId="{87AC2ED0-A54D-42DC-87C6-558C70FE61B1}" type="sibTrans" cxnId="{0A3A7740-9945-414A-A21C-848E231B82CC}">
      <dgm:prSet/>
      <dgm:spPr/>
      <dgm:t>
        <a:bodyPr/>
        <a:lstStyle/>
        <a:p>
          <a:endParaRPr lang="en-IE"/>
        </a:p>
      </dgm:t>
    </dgm:pt>
    <dgm:pt modelId="{81195F60-72AD-4A39-B26E-A98C5F965642}">
      <dgm:prSet phldrT="[Text]"/>
      <dgm:spPr/>
      <dgm:t>
        <a:bodyPr/>
        <a:lstStyle/>
        <a:p>
          <a:r>
            <a:rPr lang="en-US" dirty="0"/>
            <a:t>.</a:t>
          </a:r>
          <a:r>
            <a:rPr lang="en-US" dirty="0" err="1"/>
            <a:t>ie</a:t>
          </a:r>
          <a:r>
            <a:rPr lang="en-US" dirty="0"/>
            <a:t> places Domain on </a:t>
          </a:r>
          <a:r>
            <a:rPr lang="en-US" b="1" dirty="0"/>
            <a:t>reserved domain</a:t>
          </a:r>
          <a:r>
            <a:rPr lang="en-US" b="0" dirty="0"/>
            <a:t> list.</a:t>
          </a:r>
          <a:endParaRPr lang="en-IE" dirty="0"/>
        </a:p>
      </dgm:t>
    </dgm:pt>
    <dgm:pt modelId="{31016FA8-E50E-4F65-91D7-04225BBEBC26}" type="parTrans" cxnId="{BF11BB97-3200-4EEF-AF3F-B841BDD3D79D}">
      <dgm:prSet/>
      <dgm:spPr/>
      <dgm:t>
        <a:bodyPr/>
        <a:lstStyle/>
        <a:p>
          <a:endParaRPr lang="en-IE"/>
        </a:p>
      </dgm:t>
    </dgm:pt>
    <dgm:pt modelId="{7DA1D829-AD01-4CD1-9A04-0B6ED1B849D6}" type="sibTrans" cxnId="{BF11BB97-3200-4EEF-AF3F-B841BDD3D79D}">
      <dgm:prSet/>
      <dgm:spPr/>
      <dgm:t>
        <a:bodyPr/>
        <a:lstStyle/>
        <a:p>
          <a:endParaRPr lang="en-IE"/>
        </a:p>
      </dgm:t>
    </dgm:pt>
    <dgm:pt modelId="{5C456150-7B35-44AA-BA58-336BB4D383B3}">
      <dgm:prSet phldrT="[Text]"/>
      <dgm:spPr/>
      <dgm:t>
        <a:bodyPr/>
        <a:lstStyle/>
        <a:p>
          <a:r>
            <a:rPr lang="en-US" dirty="0"/>
            <a:t>RANT may apply for domain</a:t>
          </a:r>
          <a:endParaRPr lang="en-IE" dirty="0"/>
        </a:p>
      </dgm:t>
    </dgm:pt>
    <dgm:pt modelId="{2A1A3051-0F99-4D85-8205-A401B6334E70}" type="parTrans" cxnId="{FC6764C7-4DC5-4E01-9A6E-B6AB66332359}">
      <dgm:prSet/>
      <dgm:spPr/>
      <dgm:t>
        <a:bodyPr/>
        <a:lstStyle/>
        <a:p>
          <a:endParaRPr lang="en-IE"/>
        </a:p>
      </dgm:t>
    </dgm:pt>
    <dgm:pt modelId="{A80C5252-271B-4224-94A0-AA5307341F6D}" type="sibTrans" cxnId="{FC6764C7-4DC5-4E01-9A6E-B6AB66332359}">
      <dgm:prSet/>
      <dgm:spPr/>
      <dgm:t>
        <a:bodyPr/>
        <a:lstStyle/>
        <a:p>
          <a:endParaRPr lang="en-IE"/>
        </a:p>
      </dgm:t>
    </dgm:pt>
    <dgm:pt modelId="{65660706-E1AA-41D1-ACA6-C096C22CEDD1}">
      <dgm:prSet/>
      <dgm:spPr/>
      <dgm:t>
        <a:bodyPr/>
        <a:lstStyle/>
        <a:p>
          <a:r>
            <a:rPr lang="en-US" dirty="0"/>
            <a:t>If application accepted, registration can occur.</a:t>
          </a:r>
          <a:endParaRPr lang="en-IE" dirty="0"/>
        </a:p>
      </dgm:t>
    </dgm:pt>
    <dgm:pt modelId="{E00B7F41-207B-4695-B4EB-8BDF4E69C108}" type="parTrans" cxnId="{6977B64D-5563-432A-87D4-5135B95EBF23}">
      <dgm:prSet/>
      <dgm:spPr/>
      <dgm:t>
        <a:bodyPr/>
        <a:lstStyle/>
        <a:p>
          <a:endParaRPr lang="en-IE"/>
        </a:p>
      </dgm:t>
    </dgm:pt>
    <dgm:pt modelId="{A898AA9C-56F1-4F96-AFB8-42854AB83309}" type="sibTrans" cxnId="{6977B64D-5563-432A-87D4-5135B95EBF23}">
      <dgm:prSet/>
      <dgm:spPr/>
      <dgm:t>
        <a:bodyPr/>
        <a:lstStyle/>
        <a:p>
          <a:endParaRPr lang="en-IE"/>
        </a:p>
      </dgm:t>
    </dgm:pt>
    <dgm:pt modelId="{656FE9BF-A5F3-4FE0-B602-A7E4BCDFC9D5}">
      <dgm:prSet/>
      <dgm:spPr/>
      <dgm:t>
        <a:bodyPr/>
        <a:lstStyle/>
        <a:p>
          <a:r>
            <a:rPr lang="en-US" dirty="0"/>
            <a:t>If rejected, .</a:t>
          </a:r>
          <a:r>
            <a:rPr lang="en-US" dirty="0" err="1"/>
            <a:t>ie</a:t>
          </a:r>
          <a:r>
            <a:rPr lang="en-US" dirty="0"/>
            <a:t> decision can be appealed to the Board of Directors.</a:t>
          </a:r>
          <a:endParaRPr lang="en-IE" dirty="0"/>
        </a:p>
      </dgm:t>
    </dgm:pt>
    <dgm:pt modelId="{C258FCEF-EB60-4FB2-8E18-C287148C3BF2}" type="parTrans" cxnId="{33BC2E76-9884-4CE3-95D0-D42441745603}">
      <dgm:prSet/>
      <dgm:spPr/>
      <dgm:t>
        <a:bodyPr/>
        <a:lstStyle/>
        <a:p>
          <a:endParaRPr lang="en-IE"/>
        </a:p>
      </dgm:t>
    </dgm:pt>
    <dgm:pt modelId="{BC98942C-938A-46DE-BEE9-B3C5950D7347}" type="sibTrans" cxnId="{33BC2E76-9884-4CE3-95D0-D42441745603}">
      <dgm:prSet/>
      <dgm:spPr/>
      <dgm:t>
        <a:bodyPr/>
        <a:lstStyle/>
        <a:p>
          <a:endParaRPr lang="en-IE"/>
        </a:p>
      </dgm:t>
    </dgm:pt>
    <dgm:pt modelId="{F7D4B411-7F24-496E-8415-36AC9A215E8C}" type="pres">
      <dgm:prSet presAssocID="{C2DC45FA-F3C2-41EF-9C35-A5AF0CB2725A}" presName="Name0" presStyleCnt="0">
        <dgm:presLayoutVars>
          <dgm:dir/>
          <dgm:resizeHandles val="exact"/>
        </dgm:presLayoutVars>
      </dgm:prSet>
      <dgm:spPr/>
    </dgm:pt>
    <dgm:pt modelId="{BEEC7DB6-BA53-46BA-A9B5-14E1806B3A03}" type="pres">
      <dgm:prSet presAssocID="{475928C8-0D4F-4BB4-8D68-E2C938D683A3}" presName="node" presStyleLbl="node1" presStyleIdx="0" presStyleCnt="5">
        <dgm:presLayoutVars>
          <dgm:bulletEnabled val="1"/>
        </dgm:presLayoutVars>
      </dgm:prSet>
      <dgm:spPr/>
    </dgm:pt>
    <dgm:pt modelId="{795D7228-80CC-49A7-87B2-CE8871D10B6D}" type="pres">
      <dgm:prSet presAssocID="{87AC2ED0-A54D-42DC-87C6-558C70FE61B1}" presName="sibTrans" presStyleLbl="sibTrans2D1" presStyleIdx="0" presStyleCnt="4"/>
      <dgm:spPr/>
    </dgm:pt>
    <dgm:pt modelId="{806CE032-03DE-46D6-9FE4-19FA22DFA1A0}" type="pres">
      <dgm:prSet presAssocID="{87AC2ED0-A54D-42DC-87C6-558C70FE61B1}" presName="connectorText" presStyleLbl="sibTrans2D1" presStyleIdx="0" presStyleCnt="4"/>
      <dgm:spPr/>
    </dgm:pt>
    <dgm:pt modelId="{13DC0321-4970-4000-887D-7C84692BBEED}" type="pres">
      <dgm:prSet presAssocID="{81195F60-72AD-4A39-B26E-A98C5F965642}" presName="node" presStyleLbl="node1" presStyleIdx="1" presStyleCnt="5">
        <dgm:presLayoutVars>
          <dgm:bulletEnabled val="1"/>
        </dgm:presLayoutVars>
      </dgm:prSet>
      <dgm:spPr/>
    </dgm:pt>
    <dgm:pt modelId="{4AFE7B33-9555-455A-940A-2167220040E3}" type="pres">
      <dgm:prSet presAssocID="{7DA1D829-AD01-4CD1-9A04-0B6ED1B849D6}" presName="sibTrans" presStyleLbl="sibTrans2D1" presStyleIdx="1" presStyleCnt="4"/>
      <dgm:spPr/>
    </dgm:pt>
    <dgm:pt modelId="{FB8245FE-D203-4C66-9060-F076310006BA}" type="pres">
      <dgm:prSet presAssocID="{7DA1D829-AD01-4CD1-9A04-0B6ED1B849D6}" presName="connectorText" presStyleLbl="sibTrans2D1" presStyleIdx="1" presStyleCnt="4"/>
      <dgm:spPr/>
    </dgm:pt>
    <dgm:pt modelId="{725048AF-7AA6-4CC4-84E9-D35ADF70D9D6}" type="pres">
      <dgm:prSet presAssocID="{5C456150-7B35-44AA-BA58-336BB4D383B3}" presName="node" presStyleLbl="node1" presStyleIdx="2" presStyleCnt="5">
        <dgm:presLayoutVars>
          <dgm:bulletEnabled val="1"/>
        </dgm:presLayoutVars>
      </dgm:prSet>
      <dgm:spPr/>
    </dgm:pt>
    <dgm:pt modelId="{59B81A35-1109-4C3E-898E-34215EFA3CE3}" type="pres">
      <dgm:prSet presAssocID="{A80C5252-271B-4224-94A0-AA5307341F6D}" presName="sibTrans" presStyleLbl="sibTrans2D1" presStyleIdx="2" presStyleCnt="4"/>
      <dgm:spPr/>
    </dgm:pt>
    <dgm:pt modelId="{BFF588EE-713D-4BF0-A56C-21DBC27DE71D}" type="pres">
      <dgm:prSet presAssocID="{A80C5252-271B-4224-94A0-AA5307341F6D}" presName="connectorText" presStyleLbl="sibTrans2D1" presStyleIdx="2" presStyleCnt="4"/>
      <dgm:spPr/>
    </dgm:pt>
    <dgm:pt modelId="{7D310884-B9C1-403A-8503-8A27027BCE1F}" type="pres">
      <dgm:prSet presAssocID="{65660706-E1AA-41D1-ACA6-C096C22CEDD1}" presName="node" presStyleLbl="node1" presStyleIdx="3" presStyleCnt="5">
        <dgm:presLayoutVars>
          <dgm:bulletEnabled val="1"/>
        </dgm:presLayoutVars>
      </dgm:prSet>
      <dgm:spPr/>
    </dgm:pt>
    <dgm:pt modelId="{65DEE561-D42B-45F7-9E6D-F512202DFD9C}" type="pres">
      <dgm:prSet presAssocID="{A898AA9C-56F1-4F96-AFB8-42854AB83309}" presName="sibTrans" presStyleLbl="sibTrans2D1" presStyleIdx="3" presStyleCnt="4"/>
      <dgm:spPr/>
    </dgm:pt>
    <dgm:pt modelId="{7451F03E-D378-4ED2-BE4B-27A8A0953392}" type="pres">
      <dgm:prSet presAssocID="{A898AA9C-56F1-4F96-AFB8-42854AB83309}" presName="connectorText" presStyleLbl="sibTrans2D1" presStyleIdx="3" presStyleCnt="4"/>
      <dgm:spPr/>
    </dgm:pt>
    <dgm:pt modelId="{D364B66C-5735-41BF-8854-D4D6CCE2C5E1}" type="pres">
      <dgm:prSet presAssocID="{656FE9BF-A5F3-4FE0-B602-A7E4BCDFC9D5}" presName="node" presStyleLbl="node1" presStyleIdx="4" presStyleCnt="5">
        <dgm:presLayoutVars>
          <dgm:bulletEnabled val="1"/>
        </dgm:presLayoutVars>
      </dgm:prSet>
      <dgm:spPr/>
    </dgm:pt>
  </dgm:ptLst>
  <dgm:cxnLst>
    <dgm:cxn modelId="{FE741B08-054D-44F1-8EDC-BC956BE87CE7}" type="presOf" srcId="{87AC2ED0-A54D-42DC-87C6-558C70FE61B1}" destId="{795D7228-80CC-49A7-87B2-CE8871D10B6D}" srcOrd="0" destOrd="0" presId="urn:microsoft.com/office/officeart/2005/8/layout/process1"/>
    <dgm:cxn modelId="{5B31110C-1D26-45AC-9750-A9D3095CEA9F}" type="presOf" srcId="{A80C5252-271B-4224-94A0-AA5307341F6D}" destId="{BFF588EE-713D-4BF0-A56C-21DBC27DE71D}" srcOrd="1" destOrd="0" presId="urn:microsoft.com/office/officeart/2005/8/layout/process1"/>
    <dgm:cxn modelId="{82FE8917-2F0A-43FB-891B-E357ABBCF98F}" type="presOf" srcId="{7DA1D829-AD01-4CD1-9A04-0B6ED1B849D6}" destId="{4AFE7B33-9555-455A-940A-2167220040E3}" srcOrd="0" destOrd="0" presId="urn:microsoft.com/office/officeart/2005/8/layout/process1"/>
    <dgm:cxn modelId="{A5EEC418-EF5E-4592-A8E1-CD26B15D0917}" type="presOf" srcId="{81195F60-72AD-4A39-B26E-A98C5F965642}" destId="{13DC0321-4970-4000-887D-7C84692BBEED}" srcOrd="0" destOrd="0" presId="urn:microsoft.com/office/officeart/2005/8/layout/process1"/>
    <dgm:cxn modelId="{47422333-9067-4FEB-8002-F1D281EC5941}" type="presOf" srcId="{C2DC45FA-F3C2-41EF-9C35-A5AF0CB2725A}" destId="{F7D4B411-7F24-496E-8415-36AC9A215E8C}" srcOrd="0" destOrd="0" presId="urn:microsoft.com/office/officeart/2005/8/layout/process1"/>
    <dgm:cxn modelId="{9DE2AD3E-3EAD-4117-9192-BA40350F4D38}" type="presOf" srcId="{65660706-E1AA-41D1-ACA6-C096C22CEDD1}" destId="{7D310884-B9C1-403A-8503-8A27027BCE1F}" srcOrd="0" destOrd="0" presId="urn:microsoft.com/office/officeart/2005/8/layout/process1"/>
    <dgm:cxn modelId="{A4DDC23E-E074-41AB-ADCD-44BABCA9F4FE}" type="presOf" srcId="{87AC2ED0-A54D-42DC-87C6-558C70FE61B1}" destId="{806CE032-03DE-46D6-9FE4-19FA22DFA1A0}" srcOrd="1" destOrd="0" presId="urn:microsoft.com/office/officeart/2005/8/layout/process1"/>
    <dgm:cxn modelId="{0A3A7740-9945-414A-A21C-848E231B82CC}" srcId="{C2DC45FA-F3C2-41EF-9C35-A5AF0CB2725A}" destId="{475928C8-0D4F-4BB4-8D68-E2C938D683A3}" srcOrd="0" destOrd="0" parTransId="{98C716CB-5EC6-4E35-8998-7FB288667887}" sibTransId="{87AC2ED0-A54D-42DC-87C6-558C70FE61B1}"/>
    <dgm:cxn modelId="{C37F6741-78A5-4585-BB41-9045B80B9F64}" type="presOf" srcId="{475928C8-0D4F-4BB4-8D68-E2C938D683A3}" destId="{BEEC7DB6-BA53-46BA-A9B5-14E1806B3A03}" srcOrd="0" destOrd="0" presId="urn:microsoft.com/office/officeart/2005/8/layout/process1"/>
    <dgm:cxn modelId="{6977B64D-5563-432A-87D4-5135B95EBF23}" srcId="{C2DC45FA-F3C2-41EF-9C35-A5AF0CB2725A}" destId="{65660706-E1AA-41D1-ACA6-C096C22CEDD1}" srcOrd="3" destOrd="0" parTransId="{E00B7F41-207B-4695-B4EB-8BDF4E69C108}" sibTransId="{A898AA9C-56F1-4F96-AFB8-42854AB83309}"/>
    <dgm:cxn modelId="{7D487353-E0DF-4A83-9100-C096C7120FEA}" type="presOf" srcId="{5C456150-7B35-44AA-BA58-336BB4D383B3}" destId="{725048AF-7AA6-4CC4-84E9-D35ADF70D9D6}" srcOrd="0" destOrd="0" presId="urn:microsoft.com/office/officeart/2005/8/layout/process1"/>
    <dgm:cxn modelId="{5D54F475-96C7-46BF-AB16-6B05FFD2F8F0}" type="presOf" srcId="{656FE9BF-A5F3-4FE0-B602-A7E4BCDFC9D5}" destId="{D364B66C-5735-41BF-8854-D4D6CCE2C5E1}" srcOrd="0" destOrd="0" presId="urn:microsoft.com/office/officeart/2005/8/layout/process1"/>
    <dgm:cxn modelId="{33BC2E76-9884-4CE3-95D0-D42441745603}" srcId="{C2DC45FA-F3C2-41EF-9C35-A5AF0CB2725A}" destId="{656FE9BF-A5F3-4FE0-B602-A7E4BCDFC9D5}" srcOrd="4" destOrd="0" parTransId="{C258FCEF-EB60-4FB2-8E18-C287148C3BF2}" sibTransId="{BC98942C-938A-46DE-BEE9-B3C5950D7347}"/>
    <dgm:cxn modelId="{F393E38B-0EB1-45C1-9789-B81F1793E976}" type="presOf" srcId="{A80C5252-271B-4224-94A0-AA5307341F6D}" destId="{59B81A35-1109-4C3E-898E-34215EFA3CE3}" srcOrd="0" destOrd="0" presId="urn:microsoft.com/office/officeart/2005/8/layout/process1"/>
    <dgm:cxn modelId="{BF11BB97-3200-4EEF-AF3F-B841BDD3D79D}" srcId="{C2DC45FA-F3C2-41EF-9C35-A5AF0CB2725A}" destId="{81195F60-72AD-4A39-B26E-A98C5F965642}" srcOrd="1" destOrd="0" parTransId="{31016FA8-E50E-4F65-91D7-04225BBEBC26}" sibTransId="{7DA1D829-AD01-4CD1-9A04-0B6ED1B849D6}"/>
    <dgm:cxn modelId="{3C9617B6-7277-4E08-AD9A-EC1ECE062B65}" type="presOf" srcId="{7DA1D829-AD01-4CD1-9A04-0B6ED1B849D6}" destId="{FB8245FE-D203-4C66-9060-F076310006BA}" srcOrd="1" destOrd="0" presId="urn:microsoft.com/office/officeart/2005/8/layout/process1"/>
    <dgm:cxn modelId="{FC6764C7-4DC5-4E01-9A6E-B6AB66332359}" srcId="{C2DC45FA-F3C2-41EF-9C35-A5AF0CB2725A}" destId="{5C456150-7B35-44AA-BA58-336BB4D383B3}" srcOrd="2" destOrd="0" parTransId="{2A1A3051-0F99-4D85-8205-A401B6334E70}" sibTransId="{A80C5252-271B-4224-94A0-AA5307341F6D}"/>
    <dgm:cxn modelId="{E97573D4-072E-45F5-B5E1-326278A08CDC}" type="presOf" srcId="{A898AA9C-56F1-4F96-AFB8-42854AB83309}" destId="{65DEE561-D42B-45F7-9E6D-F512202DFD9C}" srcOrd="0" destOrd="0" presId="urn:microsoft.com/office/officeart/2005/8/layout/process1"/>
    <dgm:cxn modelId="{1FA4F7E5-BAFA-4A04-8A4F-40580778AED8}" type="presOf" srcId="{A898AA9C-56F1-4F96-AFB8-42854AB83309}" destId="{7451F03E-D378-4ED2-BE4B-27A8A0953392}" srcOrd="1" destOrd="0" presId="urn:microsoft.com/office/officeart/2005/8/layout/process1"/>
    <dgm:cxn modelId="{D17FFF93-AB19-4203-B1B2-D06C83F28BD9}" type="presParOf" srcId="{F7D4B411-7F24-496E-8415-36AC9A215E8C}" destId="{BEEC7DB6-BA53-46BA-A9B5-14E1806B3A03}" srcOrd="0" destOrd="0" presId="urn:microsoft.com/office/officeart/2005/8/layout/process1"/>
    <dgm:cxn modelId="{2F2A590C-546A-4372-9868-621AC3AE3E81}" type="presParOf" srcId="{F7D4B411-7F24-496E-8415-36AC9A215E8C}" destId="{795D7228-80CC-49A7-87B2-CE8871D10B6D}" srcOrd="1" destOrd="0" presId="urn:microsoft.com/office/officeart/2005/8/layout/process1"/>
    <dgm:cxn modelId="{07EB6D76-DC1B-4014-A445-7C4F869FC826}" type="presParOf" srcId="{795D7228-80CC-49A7-87B2-CE8871D10B6D}" destId="{806CE032-03DE-46D6-9FE4-19FA22DFA1A0}" srcOrd="0" destOrd="0" presId="urn:microsoft.com/office/officeart/2005/8/layout/process1"/>
    <dgm:cxn modelId="{A35F134F-E047-4055-8254-D889177B7D13}" type="presParOf" srcId="{F7D4B411-7F24-496E-8415-36AC9A215E8C}" destId="{13DC0321-4970-4000-887D-7C84692BBEED}" srcOrd="2" destOrd="0" presId="urn:microsoft.com/office/officeart/2005/8/layout/process1"/>
    <dgm:cxn modelId="{F487AD85-E8BB-4E28-B322-83B0F261BD8E}" type="presParOf" srcId="{F7D4B411-7F24-496E-8415-36AC9A215E8C}" destId="{4AFE7B33-9555-455A-940A-2167220040E3}" srcOrd="3" destOrd="0" presId="urn:microsoft.com/office/officeart/2005/8/layout/process1"/>
    <dgm:cxn modelId="{D71561BF-61F6-4CBC-87A6-E99A583520E7}" type="presParOf" srcId="{4AFE7B33-9555-455A-940A-2167220040E3}" destId="{FB8245FE-D203-4C66-9060-F076310006BA}" srcOrd="0" destOrd="0" presId="urn:microsoft.com/office/officeart/2005/8/layout/process1"/>
    <dgm:cxn modelId="{124C6D36-6593-4E88-A47E-2E63123BB1CB}" type="presParOf" srcId="{F7D4B411-7F24-496E-8415-36AC9A215E8C}" destId="{725048AF-7AA6-4CC4-84E9-D35ADF70D9D6}" srcOrd="4" destOrd="0" presId="urn:microsoft.com/office/officeart/2005/8/layout/process1"/>
    <dgm:cxn modelId="{C55004E0-206D-4FDB-AA73-28791BE040E1}" type="presParOf" srcId="{F7D4B411-7F24-496E-8415-36AC9A215E8C}" destId="{59B81A35-1109-4C3E-898E-34215EFA3CE3}" srcOrd="5" destOrd="0" presId="urn:microsoft.com/office/officeart/2005/8/layout/process1"/>
    <dgm:cxn modelId="{4A07897E-F086-40C3-BD38-F2DF0E678CE5}" type="presParOf" srcId="{59B81A35-1109-4C3E-898E-34215EFA3CE3}" destId="{BFF588EE-713D-4BF0-A56C-21DBC27DE71D}" srcOrd="0" destOrd="0" presId="urn:microsoft.com/office/officeart/2005/8/layout/process1"/>
    <dgm:cxn modelId="{9D6589E2-CB2A-40BF-8EE2-8A5D070946DD}" type="presParOf" srcId="{F7D4B411-7F24-496E-8415-36AC9A215E8C}" destId="{7D310884-B9C1-403A-8503-8A27027BCE1F}" srcOrd="6" destOrd="0" presId="urn:microsoft.com/office/officeart/2005/8/layout/process1"/>
    <dgm:cxn modelId="{0DDE44CB-DE22-43CA-AEB9-A7477AD4BF83}" type="presParOf" srcId="{F7D4B411-7F24-496E-8415-36AC9A215E8C}" destId="{65DEE561-D42B-45F7-9E6D-F512202DFD9C}" srcOrd="7" destOrd="0" presId="urn:microsoft.com/office/officeart/2005/8/layout/process1"/>
    <dgm:cxn modelId="{1D4CD842-45C8-45CD-B50E-7F82485DA98E}" type="presParOf" srcId="{65DEE561-D42B-45F7-9E6D-F512202DFD9C}" destId="{7451F03E-D378-4ED2-BE4B-27A8A0953392}" srcOrd="0" destOrd="0" presId="urn:microsoft.com/office/officeart/2005/8/layout/process1"/>
    <dgm:cxn modelId="{CF9689EB-78B8-4514-B328-8D0623C700A2}" type="presParOf" srcId="{F7D4B411-7F24-496E-8415-36AC9A215E8C}" destId="{D364B66C-5735-41BF-8854-D4D6CCE2C5E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C7DB6-BA53-46BA-A9B5-14E1806B3A03}">
      <dsp:nvSpPr>
        <dsp:cNvPr id="0" name=""/>
        <dsp:cNvSpPr/>
      </dsp:nvSpPr>
      <dsp:spPr>
        <a:xfrm>
          <a:off x="0" y="518705"/>
          <a:ext cx="1410852" cy="1640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Domain Alert received from IWF to PIR with “defanged” URL.</a:t>
          </a:r>
          <a:endParaRPr lang="en-IE" sz="1700" kern="1200" dirty="0"/>
        </a:p>
      </dsp:txBody>
      <dsp:txXfrm>
        <a:off x="41322" y="560027"/>
        <a:ext cx="1328208" cy="1557471"/>
      </dsp:txXfrm>
    </dsp:sp>
    <dsp:sp modelId="{795D7228-80CC-49A7-87B2-CE8871D10B6D}">
      <dsp:nvSpPr>
        <dsp:cNvPr id="0" name=""/>
        <dsp:cNvSpPr/>
      </dsp:nvSpPr>
      <dsp:spPr>
        <a:xfrm>
          <a:off x="1551937" y="1163817"/>
          <a:ext cx="299100" cy="349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/>
        </a:p>
      </dsp:txBody>
      <dsp:txXfrm>
        <a:off x="1551937" y="1233795"/>
        <a:ext cx="209370" cy="209935"/>
      </dsp:txXfrm>
    </dsp:sp>
    <dsp:sp modelId="{13DC0321-4970-4000-887D-7C84692BBEED}">
      <dsp:nvSpPr>
        <dsp:cNvPr id="0" name=""/>
        <dsp:cNvSpPr/>
      </dsp:nvSpPr>
      <dsp:spPr>
        <a:xfrm>
          <a:off x="1975193" y="518705"/>
          <a:ext cx="1410852" cy="1640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PIR notifies RAR &amp; Authorities.</a:t>
          </a:r>
          <a:endParaRPr lang="en-IE" sz="1700" kern="1200" dirty="0"/>
        </a:p>
      </dsp:txBody>
      <dsp:txXfrm>
        <a:off x="2016515" y="560027"/>
        <a:ext cx="1328208" cy="1557471"/>
      </dsp:txXfrm>
    </dsp:sp>
    <dsp:sp modelId="{4AFE7B33-9555-455A-940A-2167220040E3}">
      <dsp:nvSpPr>
        <dsp:cNvPr id="0" name=""/>
        <dsp:cNvSpPr/>
      </dsp:nvSpPr>
      <dsp:spPr>
        <a:xfrm>
          <a:off x="3527130" y="1163817"/>
          <a:ext cx="299100" cy="349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/>
        </a:p>
      </dsp:txBody>
      <dsp:txXfrm>
        <a:off x="3527130" y="1233795"/>
        <a:ext cx="209370" cy="209935"/>
      </dsp:txXfrm>
    </dsp:sp>
    <dsp:sp modelId="{725048AF-7AA6-4CC4-84E9-D35ADF70D9D6}">
      <dsp:nvSpPr>
        <dsp:cNvPr id="0" name=""/>
        <dsp:cNvSpPr/>
      </dsp:nvSpPr>
      <dsp:spPr>
        <a:xfrm>
          <a:off x="3950386" y="518705"/>
          <a:ext cx="1410852" cy="1640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PIR confirms if RAR has mitigated issue. </a:t>
          </a:r>
          <a:endParaRPr lang="en-IE" sz="1700" kern="1200" dirty="0"/>
        </a:p>
      </dsp:txBody>
      <dsp:txXfrm>
        <a:off x="3991708" y="560027"/>
        <a:ext cx="1328208" cy="1557471"/>
      </dsp:txXfrm>
    </dsp:sp>
    <dsp:sp modelId="{59B81A35-1109-4C3E-898E-34215EFA3CE3}">
      <dsp:nvSpPr>
        <dsp:cNvPr id="0" name=""/>
        <dsp:cNvSpPr/>
      </dsp:nvSpPr>
      <dsp:spPr>
        <a:xfrm>
          <a:off x="5502323" y="1163817"/>
          <a:ext cx="299100" cy="349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/>
        </a:p>
      </dsp:txBody>
      <dsp:txXfrm>
        <a:off x="5502323" y="1233795"/>
        <a:ext cx="209370" cy="209935"/>
      </dsp:txXfrm>
    </dsp:sp>
    <dsp:sp modelId="{7D310884-B9C1-403A-8503-8A27027BCE1F}">
      <dsp:nvSpPr>
        <dsp:cNvPr id="0" name=""/>
        <dsp:cNvSpPr/>
      </dsp:nvSpPr>
      <dsp:spPr>
        <a:xfrm>
          <a:off x="5925579" y="518705"/>
          <a:ext cx="1410852" cy="1640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If no confirmation from RAR in 48 hours, PIR follows up again.</a:t>
          </a:r>
          <a:endParaRPr lang="en-IE" sz="1700" kern="1200" dirty="0"/>
        </a:p>
      </dsp:txBody>
      <dsp:txXfrm>
        <a:off x="5966901" y="560027"/>
        <a:ext cx="1328208" cy="1557471"/>
      </dsp:txXfrm>
    </dsp:sp>
    <dsp:sp modelId="{65DEE561-D42B-45F7-9E6D-F512202DFD9C}">
      <dsp:nvSpPr>
        <dsp:cNvPr id="0" name=""/>
        <dsp:cNvSpPr/>
      </dsp:nvSpPr>
      <dsp:spPr>
        <a:xfrm>
          <a:off x="7477516" y="1163817"/>
          <a:ext cx="299100" cy="349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/>
        </a:p>
      </dsp:txBody>
      <dsp:txXfrm>
        <a:off x="7477516" y="1233795"/>
        <a:ext cx="209370" cy="209935"/>
      </dsp:txXfrm>
    </dsp:sp>
    <dsp:sp modelId="{D364B66C-5735-41BF-8854-D4D6CCE2C5E1}">
      <dsp:nvSpPr>
        <dsp:cNvPr id="0" name=""/>
        <dsp:cNvSpPr/>
      </dsp:nvSpPr>
      <dsp:spPr>
        <a:xfrm>
          <a:off x="7900772" y="518705"/>
          <a:ext cx="1410852" cy="1640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If no confirmation in 96 hours (4 days), domain is suspended.</a:t>
          </a:r>
          <a:endParaRPr lang="en-IE" sz="1700" kern="1200" dirty="0"/>
        </a:p>
      </dsp:txBody>
      <dsp:txXfrm>
        <a:off x="7942094" y="560027"/>
        <a:ext cx="1328208" cy="1557471"/>
      </dsp:txXfrm>
    </dsp:sp>
    <dsp:sp modelId="{8BB8936F-3A7A-437C-A4B2-2F13B776BFD1}">
      <dsp:nvSpPr>
        <dsp:cNvPr id="0" name=""/>
        <dsp:cNvSpPr/>
      </dsp:nvSpPr>
      <dsp:spPr>
        <a:xfrm>
          <a:off x="9452710" y="1163817"/>
          <a:ext cx="299100" cy="349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/>
        </a:p>
      </dsp:txBody>
      <dsp:txXfrm>
        <a:off x="9452710" y="1233795"/>
        <a:ext cx="209370" cy="209935"/>
      </dsp:txXfrm>
    </dsp:sp>
    <dsp:sp modelId="{D359EE01-FD9A-4734-8C26-B8EFC156E186}">
      <dsp:nvSpPr>
        <dsp:cNvPr id="0" name=""/>
        <dsp:cNvSpPr/>
      </dsp:nvSpPr>
      <dsp:spPr>
        <a:xfrm>
          <a:off x="9875965" y="518705"/>
          <a:ext cx="1410852" cy="1640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Notify parties &amp; monitor for appeals.</a:t>
          </a:r>
          <a:endParaRPr lang="en-IE" sz="1700" kern="1200" dirty="0"/>
        </a:p>
      </dsp:txBody>
      <dsp:txXfrm>
        <a:off x="9917287" y="560027"/>
        <a:ext cx="1328208" cy="1557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C7DB6-BA53-46BA-A9B5-14E1806B3A03}">
      <dsp:nvSpPr>
        <dsp:cNvPr id="0" name=""/>
        <dsp:cNvSpPr/>
      </dsp:nvSpPr>
      <dsp:spPr>
        <a:xfrm>
          <a:off x="5511" y="362457"/>
          <a:ext cx="1708453" cy="1511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Domain is included on TLD Hopping List</a:t>
          </a:r>
          <a:endParaRPr lang="en-IE" sz="1800" kern="1200" dirty="0"/>
        </a:p>
      </dsp:txBody>
      <dsp:txXfrm>
        <a:off x="49784" y="406730"/>
        <a:ext cx="1619907" cy="1423035"/>
      </dsp:txXfrm>
    </dsp:sp>
    <dsp:sp modelId="{795D7228-80CC-49A7-87B2-CE8871D10B6D}">
      <dsp:nvSpPr>
        <dsp:cNvPr id="0" name=""/>
        <dsp:cNvSpPr/>
      </dsp:nvSpPr>
      <dsp:spPr>
        <a:xfrm>
          <a:off x="1884810" y="906400"/>
          <a:ext cx="362192" cy="423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/>
        </a:p>
      </dsp:txBody>
      <dsp:txXfrm>
        <a:off x="1884810" y="991139"/>
        <a:ext cx="253534" cy="254218"/>
      </dsp:txXfrm>
    </dsp:sp>
    <dsp:sp modelId="{13DC0321-4970-4000-887D-7C84692BBEED}">
      <dsp:nvSpPr>
        <dsp:cNvPr id="0" name=""/>
        <dsp:cNvSpPr/>
      </dsp:nvSpPr>
      <dsp:spPr>
        <a:xfrm>
          <a:off x="2397346" y="362457"/>
          <a:ext cx="1708453" cy="1511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.</a:t>
          </a:r>
          <a:r>
            <a:rPr lang="en-US" sz="1800" kern="1200" dirty="0" err="1"/>
            <a:t>ie</a:t>
          </a:r>
          <a:r>
            <a:rPr lang="en-US" sz="1800" kern="1200" dirty="0"/>
            <a:t> places Domain on </a:t>
          </a:r>
          <a:r>
            <a:rPr lang="en-US" sz="1800" b="1" kern="1200" dirty="0"/>
            <a:t>reserved domain</a:t>
          </a:r>
          <a:r>
            <a:rPr lang="en-US" sz="1800" b="0" kern="1200" dirty="0"/>
            <a:t> list.</a:t>
          </a:r>
          <a:endParaRPr lang="en-IE" sz="1800" kern="1200" dirty="0"/>
        </a:p>
      </dsp:txBody>
      <dsp:txXfrm>
        <a:off x="2441619" y="406730"/>
        <a:ext cx="1619907" cy="1423035"/>
      </dsp:txXfrm>
    </dsp:sp>
    <dsp:sp modelId="{4AFE7B33-9555-455A-940A-2167220040E3}">
      <dsp:nvSpPr>
        <dsp:cNvPr id="0" name=""/>
        <dsp:cNvSpPr/>
      </dsp:nvSpPr>
      <dsp:spPr>
        <a:xfrm>
          <a:off x="4276645" y="906400"/>
          <a:ext cx="362192" cy="423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/>
        </a:p>
      </dsp:txBody>
      <dsp:txXfrm>
        <a:off x="4276645" y="991139"/>
        <a:ext cx="253534" cy="254218"/>
      </dsp:txXfrm>
    </dsp:sp>
    <dsp:sp modelId="{725048AF-7AA6-4CC4-84E9-D35ADF70D9D6}">
      <dsp:nvSpPr>
        <dsp:cNvPr id="0" name=""/>
        <dsp:cNvSpPr/>
      </dsp:nvSpPr>
      <dsp:spPr>
        <a:xfrm>
          <a:off x="4789182" y="362457"/>
          <a:ext cx="1708453" cy="1511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RANT may apply for domain</a:t>
          </a:r>
          <a:endParaRPr lang="en-IE" sz="1800" kern="1200" dirty="0"/>
        </a:p>
      </dsp:txBody>
      <dsp:txXfrm>
        <a:off x="4833455" y="406730"/>
        <a:ext cx="1619907" cy="1423035"/>
      </dsp:txXfrm>
    </dsp:sp>
    <dsp:sp modelId="{59B81A35-1109-4C3E-898E-34215EFA3CE3}">
      <dsp:nvSpPr>
        <dsp:cNvPr id="0" name=""/>
        <dsp:cNvSpPr/>
      </dsp:nvSpPr>
      <dsp:spPr>
        <a:xfrm>
          <a:off x="6668481" y="906400"/>
          <a:ext cx="362192" cy="423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/>
        </a:p>
      </dsp:txBody>
      <dsp:txXfrm>
        <a:off x="6668481" y="991139"/>
        <a:ext cx="253534" cy="254218"/>
      </dsp:txXfrm>
    </dsp:sp>
    <dsp:sp modelId="{7D310884-B9C1-403A-8503-8A27027BCE1F}">
      <dsp:nvSpPr>
        <dsp:cNvPr id="0" name=""/>
        <dsp:cNvSpPr/>
      </dsp:nvSpPr>
      <dsp:spPr>
        <a:xfrm>
          <a:off x="7181017" y="362457"/>
          <a:ext cx="1708453" cy="1511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If application accepted, registration can occur.</a:t>
          </a:r>
          <a:endParaRPr lang="en-IE" sz="1800" kern="1200" dirty="0"/>
        </a:p>
      </dsp:txBody>
      <dsp:txXfrm>
        <a:off x="7225290" y="406730"/>
        <a:ext cx="1619907" cy="1423035"/>
      </dsp:txXfrm>
    </dsp:sp>
    <dsp:sp modelId="{65DEE561-D42B-45F7-9E6D-F512202DFD9C}">
      <dsp:nvSpPr>
        <dsp:cNvPr id="0" name=""/>
        <dsp:cNvSpPr/>
      </dsp:nvSpPr>
      <dsp:spPr>
        <a:xfrm>
          <a:off x="9060316" y="906400"/>
          <a:ext cx="362192" cy="423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/>
        </a:p>
      </dsp:txBody>
      <dsp:txXfrm>
        <a:off x="9060316" y="991139"/>
        <a:ext cx="253534" cy="254218"/>
      </dsp:txXfrm>
    </dsp:sp>
    <dsp:sp modelId="{D364B66C-5735-41BF-8854-D4D6CCE2C5E1}">
      <dsp:nvSpPr>
        <dsp:cNvPr id="0" name=""/>
        <dsp:cNvSpPr/>
      </dsp:nvSpPr>
      <dsp:spPr>
        <a:xfrm>
          <a:off x="9572852" y="362457"/>
          <a:ext cx="1708453" cy="1511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If rejected, .</a:t>
          </a:r>
          <a:r>
            <a:rPr lang="en-US" sz="1800" kern="1200" dirty="0" err="1"/>
            <a:t>ie</a:t>
          </a:r>
          <a:r>
            <a:rPr lang="en-US" sz="1800" kern="1200" dirty="0"/>
            <a:t> decision can be appealed to the Board of Directors.</a:t>
          </a:r>
          <a:endParaRPr lang="en-IE" sz="1800" kern="1200" dirty="0"/>
        </a:p>
      </dsp:txBody>
      <dsp:txXfrm>
        <a:off x="9617125" y="406730"/>
        <a:ext cx="1619907" cy="1423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55AAF-8414-4D47-B86C-D7EFA9BD22FE}" type="datetimeFigureOut">
              <a:rPr lang="en-IE" smtClean="0"/>
              <a:t>11/07/2024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42E93-2565-4FBA-8BF1-3E8F19139D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434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42E93-2565-4FBA-8BF1-3E8F19139D66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1826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42E93-2565-4FBA-8BF1-3E8F19139D66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719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F68F2-2664-AA68-9412-47347BB05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89B7F-C5B3-441A-3190-8AECFD60E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ACBA3-2FB5-0485-E4E7-AE87072C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11/07/2024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2128B-D425-748E-EFAC-14ECE47C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A8D86-E1CE-B7E5-04CE-F96AB472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338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DD71E-7D36-99BF-6732-930A7B8C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2F149-ACAB-1EAD-823F-4940C9F34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2208A-904F-29CA-7E5D-92D131876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11/07/2024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AE6B6-020F-581C-8FD4-1D768310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106FE-BE99-A216-566A-622DFAFA3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246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ADBDB8-B93B-F0A7-975F-06A40EBDC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1EC59-D411-67DC-8128-5169CA700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48E4A-87E3-C3F7-8762-E6DFE694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11/07/2024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81C9A-2C9D-321D-DEF3-5821BE18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B94D-0A9C-C0BC-8E12-10DC7A1A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387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71FDC-172B-3173-0E18-62AC64DA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28E78-EC2B-2067-D6D9-320A8C0D3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A10AD-7756-FF2F-4AC3-31C450B5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11/07/2024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D0703-E3A5-6FF3-4326-DF1E1BBFE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192E4-647E-C601-2486-D29FFEF4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80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6B44-8100-B7C5-924F-4C9CF9EA3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60BB9-7163-3134-CD86-849726ABD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37CA5-1890-9FA5-4222-2891842E0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11/07/2024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84CEF-C201-77E5-4D70-6266170FE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FF4F2-4505-3B3D-C2B9-2F9D935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915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DE2A-F8E5-91F9-DEED-5CA7DBF2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9A9E5-DD4A-F6DE-6B48-F57DB9B6C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2AA8F-C7D2-E6BC-E0F7-0A9474D98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145E2-F615-2265-E560-D1D96012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11/07/2024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64637-98E6-72CB-3259-70827C596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E542B-54DC-C711-0A3D-DBC0D931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937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F942-A5E5-7238-C0FA-98BEAEF1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83B18-20E0-A058-C017-05C99FF61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0EB2A-FA1C-E47B-9E0E-AB26EFE05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941628-B854-D3AB-7DD9-DD697497D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EFEAE0-A117-8E52-1070-FEB7A7E06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782D9-C629-5FA2-C62C-9E4766991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11/07/2024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9031F4-9BAB-09D9-37B8-877C70A8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60A594-BECE-2C00-A410-C9F04030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267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54AA2-F072-5F3C-F630-975F53AD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6B9B5B-B23E-C279-3A68-3B7A1F4B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11/07/2024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DC0D9-A702-ECD2-249A-C1ECA0D15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3DC87-9C29-AA87-C5C1-94300C39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428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C48D3-034A-0EB1-D4E0-0F54CD58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11/07/2024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21A624-8776-55BF-CBD1-62C17FD3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9C7DD-3E08-31C7-18EE-62FDB57E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204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1B8D-B3E7-C501-98A9-CB7ACB69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9DDF8-C44D-AFE7-5B8A-159225CB8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7C2D6-AF3A-61B6-4922-267CA245E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65671-CAC3-EDC0-DB3A-780098A0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11/07/2024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4A38F-E2DF-D651-92F9-49C447A61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7F15A-DA23-8CDB-176A-A02DC54B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727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3239E-90A7-F98B-C754-892CD3579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308D79-07D8-00CE-E4E8-B61B705CC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BE81B-ACBC-F23D-25DB-468883A8C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BF03F-1EF8-1FE6-3B14-031458178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11/07/2024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C922F-157B-13F9-1193-FCB4F4B7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BFF62-DD29-4B6F-71CC-A5494AAD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702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9922D9-BAB9-2857-10EC-1B2C7E412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88E77-67C7-4CD4-3129-742D1B937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CA5EC-AC71-71DA-61E0-C74210CE8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B2877-AF5E-4B6D-9CFD-250A8C3AC4C2}" type="datetimeFigureOut">
              <a:rPr lang="en-IE" smtClean="0"/>
              <a:t>11/07/2024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72B3A-5A01-4632-DB79-2AA10A301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88E88-7A20-32C8-D527-83776C8BA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736949-4844-9145-4417-710D9D53DF4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1812" y="6672580"/>
            <a:ext cx="490538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294032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are.ie/reserved-ie-names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ircle&#10;&#10;Description automatically generated">
            <a:extLst>
              <a:ext uri="{FF2B5EF4-FFF2-40B4-BE49-F238E27FC236}">
                <a16:creationId xmlns:a16="http://schemas.microsoft.com/office/drawing/2014/main" id="{680E3562-8EF4-8E30-B1C1-311281FB24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170535-5127-4FEA-52B9-0BF478273CBD}"/>
              </a:ext>
            </a:extLst>
          </p:cNvPr>
          <p:cNvSpPr txBox="1"/>
          <p:nvPr/>
        </p:nvSpPr>
        <p:spPr>
          <a:xfrm>
            <a:off x="740664" y="2505670"/>
            <a:ext cx="841248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40th Policy Advisory Committee</a:t>
            </a:r>
            <a:endParaRPr lang="en-GB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80DFC-C464-05EE-1EEB-EBE05A53B522}"/>
              </a:ext>
            </a:extLst>
          </p:cNvPr>
          <p:cNvSpPr txBox="1"/>
          <p:nvPr/>
        </p:nvSpPr>
        <p:spPr>
          <a:xfrm>
            <a:off x="740664" y="3429000"/>
            <a:ext cx="84124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11 July 2024</a:t>
            </a:r>
            <a:endParaRPr lang="en-I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yellow tick in a circle&#10;&#10;Description automatically generated">
            <a:extLst>
              <a:ext uri="{FF2B5EF4-FFF2-40B4-BE49-F238E27FC236}">
                <a16:creationId xmlns:a16="http://schemas.microsoft.com/office/drawing/2014/main" id="{98662EFB-DE38-B586-698E-A7A024AD1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" y="550276"/>
            <a:ext cx="1695004" cy="1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8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9CF64B12-6284-167F-5F09-B6A9D4C818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A2D516-A9DE-4876-0461-47D86B7CD525}"/>
              </a:ext>
            </a:extLst>
          </p:cNvPr>
          <p:cNvSpPr txBox="1"/>
          <p:nvPr/>
        </p:nvSpPr>
        <p:spPr>
          <a:xfrm>
            <a:off x="665825" y="2287557"/>
            <a:ext cx="4384348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Criminal &amp; Technical Abuse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C3FED-4428-D56F-DA6E-F8217BAD9CD7}"/>
              </a:ext>
            </a:extLst>
          </p:cNvPr>
          <p:cNvSpPr txBox="1"/>
          <p:nvPr/>
        </p:nvSpPr>
        <p:spPr>
          <a:xfrm>
            <a:off x="6200607" y="2704626"/>
            <a:ext cx="5545123" cy="122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Updates from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NetCraft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Service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Participation in IWF</a:t>
            </a:r>
          </a:p>
        </p:txBody>
      </p:sp>
    </p:spTree>
    <p:extLst>
      <p:ext uri="{BB962C8B-B14F-4D97-AF65-F5344CB8AC3E}">
        <p14:creationId xmlns:p14="http://schemas.microsoft.com/office/powerpoint/2010/main" val="324938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NetCraft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96C76-9E3E-867F-EC6D-BFE8245F1D18}"/>
              </a:ext>
            </a:extLst>
          </p:cNvPr>
          <p:cNvSpPr txBox="1"/>
          <p:nvPr/>
        </p:nvSpPr>
        <p:spPr>
          <a:xfrm>
            <a:off x="1509204" y="1160404"/>
            <a:ext cx="5545123" cy="612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Number of Attacks (YTD)</a:t>
            </a: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2C43A-4220-8918-E72A-A5FAF7132B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"/>
          <a:stretch/>
        </p:blipFill>
        <p:spPr>
          <a:xfrm>
            <a:off x="1509204" y="1772816"/>
            <a:ext cx="8921120" cy="49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61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NetCraft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96C76-9E3E-867F-EC6D-BFE8245F1D18}"/>
              </a:ext>
            </a:extLst>
          </p:cNvPr>
          <p:cNvSpPr txBox="1"/>
          <p:nvPr/>
        </p:nvSpPr>
        <p:spPr>
          <a:xfrm>
            <a:off x="1509204" y="998045"/>
            <a:ext cx="5545123" cy="612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Attacks by Group (YTD)</a:t>
            </a: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43EEF6DA-99EA-2381-C598-49AB50D13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04" y="1610457"/>
            <a:ext cx="8921120" cy="509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Discussion – Internet Watch Foundation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461768-6BA6-E1A5-8F9F-F7BFE9D95C52}"/>
              </a:ext>
            </a:extLst>
          </p:cNvPr>
          <p:cNvSpPr txBox="1"/>
          <p:nvPr/>
        </p:nvSpPr>
        <p:spPr>
          <a:xfrm>
            <a:off x="864066" y="1459684"/>
            <a:ext cx="10474009" cy="44211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At PAC 39, the IWF presented on their </a:t>
            </a:r>
            <a:r>
              <a:rPr lang="en-GB" sz="2000" b="1" dirty="0">
                <a:latin typeface="Arial"/>
                <a:cs typeface="Arial"/>
              </a:rPr>
              <a:t>Domain Alert</a:t>
            </a:r>
            <a:r>
              <a:rPr lang="en-GB" sz="2000" dirty="0">
                <a:latin typeface="Arial"/>
                <a:cs typeface="Arial"/>
              </a:rPr>
              <a:t> and </a:t>
            </a:r>
            <a:r>
              <a:rPr lang="en-GB" sz="2000" b="1" dirty="0">
                <a:latin typeface="Arial"/>
                <a:cs typeface="Arial"/>
              </a:rPr>
              <a:t>TLD Hopping List</a:t>
            </a:r>
            <a:r>
              <a:rPr lang="en-GB" sz="2000" dirty="0">
                <a:latin typeface="Arial"/>
                <a:cs typeface="Arial"/>
              </a:rPr>
              <a:t> Services. 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b="1" dirty="0">
                <a:latin typeface="Arial"/>
                <a:cs typeface="Arial"/>
              </a:rPr>
              <a:t>Domain Alert</a:t>
            </a:r>
            <a:r>
              <a:rPr lang="en-GB" sz="2000" dirty="0">
                <a:latin typeface="Arial"/>
                <a:cs typeface="Arial"/>
              </a:rPr>
              <a:t> provides real-time alerts of confirmed CSAM on a TLD’s domain.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b="1" dirty="0">
                <a:latin typeface="Arial"/>
                <a:cs typeface="Arial"/>
              </a:rPr>
              <a:t>TLD Hopping List</a:t>
            </a:r>
            <a:r>
              <a:rPr lang="en-GB" sz="2000" dirty="0">
                <a:latin typeface="Arial"/>
                <a:cs typeface="Arial"/>
              </a:rPr>
              <a:t> provides list of domain strings known to be used to distribute CSAM.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The PAC was generally supportive of .</a:t>
            </a:r>
            <a:r>
              <a:rPr lang="en-GB" sz="2000" dirty="0" err="1">
                <a:latin typeface="Arial"/>
                <a:cs typeface="Arial"/>
              </a:rPr>
              <a:t>ie</a:t>
            </a:r>
            <a:r>
              <a:rPr lang="en-GB" sz="2000" dirty="0">
                <a:latin typeface="Arial"/>
                <a:cs typeface="Arial"/>
              </a:rPr>
              <a:t> participating in these programs but emphasized that .</a:t>
            </a:r>
            <a:r>
              <a:rPr lang="en-GB" sz="2000" dirty="0" err="1">
                <a:latin typeface="Arial"/>
                <a:cs typeface="Arial"/>
              </a:rPr>
              <a:t>ie</a:t>
            </a:r>
            <a:r>
              <a:rPr lang="en-GB" sz="2000" dirty="0">
                <a:latin typeface="Arial"/>
                <a:cs typeface="Arial"/>
              </a:rPr>
              <a:t> should </a:t>
            </a:r>
            <a:r>
              <a:rPr lang="en-GB" sz="2000">
                <a:latin typeface="Arial"/>
                <a:cs typeface="Arial"/>
              </a:rPr>
              <a:t>have processes </a:t>
            </a:r>
            <a:r>
              <a:rPr lang="en-GB" sz="2000" dirty="0">
                <a:latin typeface="Arial"/>
                <a:cs typeface="Arial"/>
              </a:rPr>
              <a:t>in place to handle IWF reports.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b="1" dirty="0">
                <a:latin typeface="Arial"/>
                <a:cs typeface="Arial"/>
              </a:rPr>
              <a:t>Discussion: What could a IWF mitigation process for .</a:t>
            </a:r>
            <a:r>
              <a:rPr lang="en-GB" sz="2000" b="1" dirty="0" err="1">
                <a:latin typeface="Arial"/>
                <a:cs typeface="Arial"/>
              </a:rPr>
              <a:t>ie</a:t>
            </a:r>
            <a:r>
              <a:rPr lang="en-GB" sz="2000" b="1" dirty="0">
                <a:latin typeface="Arial"/>
                <a:cs typeface="Arial"/>
              </a:rPr>
              <a:t> look like? </a:t>
            </a:r>
          </a:p>
          <a:p>
            <a:pPr>
              <a:lnSpc>
                <a:spcPct val="150000"/>
              </a:lnSpc>
            </a:pPr>
            <a:endParaRPr lang="en-GB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2967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Discussion – Internet Watch Foundation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461768-6BA6-E1A5-8F9F-F7BFE9D95C52}"/>
              </a:ext>
            </a:extLst>
          </p:cNvPr>
          <p:cNvSpPr txBox="1"/>
          <p:nvPr/>
        </p:nvSpPr>
        <p:spPr>
          <a:xfrm>
            <a:off x="452591" y="1456207"/>
            <a:ext cx="10474009" cy="496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Arial"/>
                <a:cs typeface="Arial"/>
              </a:rPr>
              <a:t>Public Interest Registry (.org &amp; .</a:t>
            </a:r>
            <a:r>
              <a:rPr lang="en-GB" sz="2000" b="1" dirty="0" err="1">
                <a:latin typeface="Arial"/>
                <a:cs typeface="Arial"/>
              </a:rPr>
              <a:t>ngo</a:t>
            </a:r>
            <a:r>
              <a:rPr lang="en-GB" sz="2000" b="1" dirty="0">
                <a:latin typeface="Arial"/>
                <a:cs typeface="Arial"/>
              </a:rPr>
              <a:t>)’s process for Domain Alerts.</a:t>
            </a:r>
            <a:endParaRPr lang="en-GB" sz="2000" dirty="0">
              <a:latin typeface="Arial"/>
              <a:cs typeface="Arial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DE04F949-88F5-6209-80A6-7FD9808601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779519"/>
              </p:ext>
            </p:extLst>
          </p:nvPr>
        </p:nvGraphicFramePr>
        <p:xfrm>
          <a:off x="452591" y="1793243"/>
          <a:ext cx="11286818" cy="2677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9C9457D-D73A-9410-B867-1FF53F392A31}"/>
              </a:ext>
            </a:extLst>
          </p:cNvPr>
          <p:cNvSpPr txBox="1"/>
          <p:nvPr/>
        </p:nvSpPr>
        <p:spPr>
          <a:xfrm>
            <a:off x="452591" y="4470769"/>
            <a:ext cx="11402711" cy="14003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Arial"/>
                <a:cs typeface="Arial"/>
              </a:rPr>
              <a:t>NOTE</a:t>
            </a:r>
            <a:endParaRPr lang="en-GB" sz="2000" dirty="0">
              <a:latin typeface="Arial"/>
              <a:cs typeface="Arial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A “defanged” URL is one that has been modified so it does not resolve (hxxps://example.ie)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Potential to replicate or adapt similar process for .</a:t>
            </a:r>
            <a:r>
              <a:rPr lang="en-GB" sz="2000" dirty="0" err="1">
                <a:latin typeface="Arial"/>
                <a:cs typeface="Arial"/>
              </a:rPr>
              <a:t>ie</a:t>
            </a:r>
            <a:r>
              <a:rPr lang="en-GB" sz="20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11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Discussion – Internet Watch Foundation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99528E-CC98-64D4-B3F3-9734F1005EE6}"/>
              </a:ext>
            </a:extLst>
          </p:cNvPr>
          <p:cNvSpPr txBox="1"/>
          <p:nvPr/>
        </p:nvSpPr>
        <p:spPr>
          <a:xfrm>
            <a:off x="452591" y="1291553"/>
            <a:ext cx="10474009" cy="496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Arial"/>
                <a:cs typeface="Arial"/>
              </a:rPr>
              <a:t>Possible process for TLD Hopping List.</a:t>
            </a:r>
            <a:endParaRPr lang="en-GB" sz="2000" dirty="0">
              <a:latin typeface="Arial"/>
              <a:cs typeface="Arial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CC34367-4884-65EF-300C-1827AB6080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0194"/>
              </p:ext>
            </p:extLst>
          </p:nvPr>
        </p:nvGraphicFramePr>
        <p:xfrm>
          <a:off x="452591" y="1616251"/>
          <a:ext cx="11286818" cy="2236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92E7989-789D-2277-8E93-94C8AFE222E8}"/>
              </a:ext>
            </a:extLst>
          </p:cNvPr>
          <p:cNvSpPr txBox="1"/>
          <p:nvPr/>
        </p:nvSpPr>
        <p:spPr>
          <a:xfrm>
            <a:off x="452591" y="3852748"/>
            <a:ext cx="11402711" cy="24776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Arial"/>
                <a:cs typeface="Arial"/>
              </a:rPr>
              <a:t>NOTE</a:t>
            </a:r>
            <a:endParaRPr lang="en-GB" sz="2000" dirty="0">
              <a:latin typeface="Arial"/>
              <a:cs typeface="Arial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A </a:t>
            </a:r>
            <a:r>
              <a:rPr lang="en-GB" sz="2000" b="1" dirty="0">
                <a:latin typeface="Arial"/>
                <a:cs typeface="Arial"/>
              </a:rPr>
              <a:t>reserved</a:t>
            </a:r>
            <a:r>
              <a:rPr lang="en-GB" sz="2000" dirty="0">
                <a:latin typeface="Arial"/>
                <a:cs typeface="Arial"/>
              </a:rPr>
              <a:t> domain is restricted from being registered normally. This is different from a </a:t>
            </a:r>
            <a:r>
              <a:rPr lang="en-GB" sz="2000" b="1" dirty="0">
                <a:latin typeface="Arial"/>
                <a:cs typeface="Arial"/>
              </a:rPr>
              <a:t>blocked</a:t>
            </a:r>
            <a:r>
              <a:rPr lang="en-GB" sz="2000" dirty="0">
                <a:latin typeface="Arial"/>
                <a:cs typeface="Arial"/>
              </a:rPr>
              <a:t> domain, which can never be registered.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Due to the higher risk with these domains, the list of domains should not be published.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A process for RANTs to </a:t>
            </a:r>
            <a:r>
              <a:rPr lang="en-GB" sz="2000" b="1" dirty="0">
                <a:latin typeface="Arial"/>
                <a:cs typeface="Arial"/>
                <a:hlinkClick r:id="rId8"/>
              </a:rPr>
              <a:t>apply for reserved domains </a:t>
            </a:r>
            <a:r>
              <a:rPr lang="en-GB" sz="2000" dirty="0">
                <a:latin typeface="Arial"/>
                <a:cs typeface="Arial"/>
              </a:rPr>
              <a:t>was approved by the PAC at PAC 24 (11 June 2020).</a:t>
            </a:r>
          </a:p>
        </p:txBody>
      </p:sp>
    </p:spTree>
    <p:extLst>
      <p:ext uri="{BB962C8B-B14F-4D97-AF65-F5344CB8AC3E}">
        <p14:creationId xmlns:p14="http://schemas.microsoft.com/office/powerpoint/2010/main" val="25259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Discussion – Internet Watch Foundation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DB18E4-1A3A-2553-A19C-675813ECA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930" y="2175274"/>
            <a:ext cx="9168140" cy="25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69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Discussion – Internet Watch Foundation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0DB18E4-1A3A-2553-A19C-675813ECA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30" y="1200005"/>
            <a:ext cx="9168140" cy="492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23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rectangle&#10;&#10;Description automatically generated">
            <a:extLst>
              <a:ext uri="{FF2B5EF4-FFF2-40B4-BE49-F238E27FC236}">
                <a16:creationId xmlns:a16="http://schemas.microsoft.com/office/drawing/2014/main" id="{62803EC0-E17A-FA2E-63E1-8697EFEE29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0D801E-5723-887B-1A0C-7A047B7BD0E2}"/>
              </a:ext>
            </a:extLst>
          </p:cNvPr>
          <p:cNvSpPr txBox="1"/>
          <p:nvPr/>
        </p:nvSpPr>
        <p:spPr>
          <a:xfrm>
            <a:off x="7326022" y="2262390"/>
            <a:ext cx="386489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NIS2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04B7E-F6FD-B1BB-0C6C-81688A6F59DB}"/>
              </a:ext>
            </a:extLst>
          </p:cNvPr>
          <p:cNvSpPr txBox="1"/>
          <p:nvPr/>
        </p:nvSpPr>
        <p:spPr>
          <a:xfrm>
            <a:off x="456562" y="1340415"/>
            <a:ext cx="5545123" cy="245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Roadmap &amp; Tracker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Key Updates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Updates from Working Group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Tour de Table</a:t>
            </a:r>
          </a:p>
        </p:txBody>
      </p:sp>
    </p:spTree>
    <p:extLst>
      <p:ext uri="{BB962C8B-B14F-4D97-AF65-F5344CB8AC3E}">
        <p14:creationId xmlns:p14="http://schemas.microsoft.com/office/powerpoint/2010/main" val="86550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NIS2 Roadmap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8" name="Table 87">
            <a:extLst>
              <a:ext uri="{FF2B5EF4-FFF2-40B4-BE49-F238E27FC236}">
                <a16:creationId xmlns:a16="http://schemas.microsoft.com/office/drawing/2014/main" id="{7C5BA409-7329-471F-B559-AC3086E24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474963"/>
              </p:ext>
            </p:extLst>
          </p:nvPr>
        </p:nvGraphicFramePr>
        <p:xfrm>
          <a:off x="1639708" y="1838598"/>
          <a:ext cx="8910434" cy="4652480"/>
        </p:xfrm>
        <a:graphic>
          <a:graphicData uri="http://schemas.openxmlformats.org/drawingml/2006/table">
            <a:tbl>
              <a:tblPr firstRow="1" bandRow="1"/>
              <a:tblGrid>
                <a:gridCol w="1595560">
                  <a:extLst>
                    <a:ext uri="{9D8B030D-6E8A-4147-A177-3AD203B41FA5}">
                      <a16:colId xmlns:a16="http://schemas.microsoft.com/office/drawing/2014/main" val="932460335"/>
                    </a:ext>
                  </a:extLst>
                </a:gridCol>
                <a:gridCol w="1044982">
                  <a:extLst>
                    <a:ext uri="{9D8B030D-6E8A-4147-A177-3AD203B41FA5}">
                      <a16:colId xmlns:a16="http://schemas.microsoft.com/office/drawing/2014/main" val="2294486476"/>
                    </a:ext>
                  </a:extLst>
                </a:gridCol>
                <a:gridCol w="1044982">
                  <a:extLst>
                    <a:ext uri="{9D8B030D-6E8A-4147-A177-3AD203B41FA5}">
                      <a16:colId xmlns:a16="http://schemas.microsoft.com/office/drawing/2014/main" val="3229800777"/>
                    </a:ext>
                  </a:extLst>
                </a:gridCol>
                <a:gridCol w="1044982">
                  <a:extLst>
                    <a:ext uri="{9D8B030D-6E8A-4147-A177-3AD203B41FA5}">
                      <a16:colId xmlns:a16="http://schemas.microsoft.com/office/drawing/2014/main" val="1861291047"/>
                    </a:ext>
                  </a:extLst>
                </a:gridCol>
                <a:gridCol w="1044982">
                  <a:extLst>
                    <a:ext uri="{9D8B030D-6E8A-4147-A177-3AD203B41FA5}">
                      <a16:colId xmlns:a16="http://schemas.microsoft.com/office/drawing/2014/main" val="60983882"/>
                    </a:ext>
                  </a:extLst>
                </a:gridCol>
                <a:gridCol w="1044982">
                  <a:extLst>
                    <a:ext uri="{9D8B030D-6E8A-4147-A177-3AD203B41FA5}">
                      <a16:colId xmlns:a16="http://schemas.microsoft.com/office/drawing/2014/main" val="129769770"/>
                    </a:ext>
                  </a:extLst>
                </a:gridCol>
                <a:gridCol w="1044982">
                  <a:extLst>
                    <a:ext uri="{9D8B030D-6E8A-4147-A177-3AD203B41FA5}">
                      <a16:colId xmlns:a16="http://schemas.microsoft.com/office/drawing/2014/main" val="2793862221"/>
                    </a:ext>
                  </a:extLst>
                </a:gridCol>
                <a:gridCol w="1044982">
                  <a:extLst>
                    <a:ext uri="{9D8B030D-6E8A-4147-A177-3AD203B41FA5}">
                      <a16:colId xmlns:a16="http://schemas.microsoft.com/office/drawing/2014/main" val="4260662540"/>
                    </a:ext>
                  </a:extLst>
                </a:gridCol>
              </a:tblGrid>
              <a:tr h="4091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2023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Q3 2023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 2023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 2024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2024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 2024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 2024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80499"/>
                  </a:ext>
                </a:extLst>
              </a:tr>
              <a:tr h="443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A59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Preliminary Analysis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Advocate &amp; Monitor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Implement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828459"/>
                  </a:ext>
                </a:extLst>
              </a:tr>
              <a:tr h="4955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Legislative Milestones</a:t>
                      </a:r>
                      <a:r>
                        <a:rPr lang="en-IN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A59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IN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dirty="0">
                          <a:latin typeface="Arial"/>
                          <a:cs typeface="Arial"/>
                        </a:rPr>
                        <a:t>Awaiting Heads of Bill</a:t>
                      </a:r>
                      <a:endParaRPr lang="en-IN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dirty="0">
                          <a:latin typeface="Arial"/>
                          <a:cs typeface="Arial"/>
                        </a:rPr>
                        <a:t>Awaiting Heads of Bill</a:t>
                      </a:r>
                    </a:p>
                    <a:p>
                      <a:pPr algn="l"/>
                      <a:endParaRPr lang="en-IN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000" b="1" dirty="0">
                          <a:latin typeface="Arial"/>
                          <a:cs typeface="Arial"/>
                        </a:rPr>
                        <a:t>Awaiting Heads of Bill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IN" sz="1000" b="1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000" b="1" dirty="0">
                          <a:latin typeface="Arial"/>
                          <a:cs typeface="Arial"/>
                        </a:rPr>
                        <a:t>Awaiting Heads of Bill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dirty="0">
                          <a:latin typeface="Arial"/>
                          <a:cs typeface="Arial"/>
                        </a:rPr>
                        <a:t>Legislative Process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Transposed by Oct 17</a:t>
                      </a:r>
                      <a:r>
                        <a:rPr lang="en-IN" sz="10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IN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339346"/>
                  </a:ext>
                </a:extLst>
              </a:tr>
              <a:tr h="40919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Alignment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90A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308197"/>
                  </a:ext>
                </a:extLst>
              </a:tr>
              <a:tr h="409196">
                <a:tc vMerge="1">
                  <a:txBody>
                    <a:bodyPr/>
                    <a:lstStyle/>
                    <a:p>
                      <a:endParaRPr lang="en-IN" sz="1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9008"/>
                  </a:ext>
                </a:extLst>
              </a:tr>
              <a:tr h="409196">
                <a:tc vMerge="1">
                  <a:txBody>
                    <a:bodyPr/>
                    <a:lstStyle/>
                    <a:p>
                      <a:endParaRPr lang="en-IN" sz="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477601"/>
                  </a:ext>
                </a:extLst>
              </a:tr>
              <a:tr h="40919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Advocacy</a:t>
                      </a:r>
                      <a:endParaRPr lang="en-IN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4A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308531"/>
                  </a:ext>
                </a:extLst>
              </a:tr>
              <a:tr h="409196">
                <a:tc vMerge="1">
                  <a:txBody>
                    <a:bodyPr/>
                    <a:lstStyle/>
                    <a:p>
                      <a:endParaRPr lang="en-IN" sz="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010032"/>
                  </a:ext>
                </a:extLst>
              </a:tr>
              <a:tr h="40919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Awareness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C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693533"/>
                  </a:ext>
                </a:extLst>
              </a:tr>
              <a:tr h="409196">
                <a:tc vMerge="1"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C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111777"/>
                  </a:ext>
                </a:extLst>
              </a:tr>
              <a:tr h="409196">
                <a:tc vMerge="1"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C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sz="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92238"/>
                  </a:ext>
                </a:extLst>
              </a:tr>
            </a:tbl>
          </a:graphicData>
        </a:graphic>
      </p:graphicFrame>
      <p:sp>
        <p:nvSpPr>
          <p:cNvPr id="89" name="TextBox 88">
            <a:extLst>
              <a:ext uri="{FF2B5EF4-FFF2-40B4-BE49-F238E27FC236}">
                <a16:creationId xmlns:a16="http://schemas.microsoft.com/office/drawing/2014/main" id="{EC4E3BEF-6B75-4C57-A552-0E148D2E5138}"/>
              </a:ext>
            </a:extLst>
          </p:cNvPr>
          <p:cNvSpPr txBox="1"/>
          <p:nvPr/>
        </p:nvSpPr>
        <p:spPr>
          <a:xfrm>
            <a:off x="1639707" y="1050409"/>
            <a:ext cx="1210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u="sng" dirty="0">
                <a:solidFill>
                  <a:prstClr val="black"/>
                </a:solidFill>
                <a:latin typeface="Calibri" panose="020F0502020204030204"/>
              </a:rPr>
              <a:t>Task Complexity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High: 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Med: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Low: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638CBCE-1064-4DDC-B26B-DD56FFA7A2AF}"/>
              </a:ext>
            </a:extLst>
          </p:cNvPr>
          <p:cNvSpPr/>
          <p:nvPr/>
        </p:nvSpPr>
        <p:spPr>
          <a:xfrm>
            <a:off x="2094037" y="1275719"/>
            <a:ext cx="128587" cy="128587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17267F0-C1C8-4B2F-A48A-10D02FB919EA}"/>
              </a:ext>
            </a:extLst>
          </p:cNvPr>
          <p:cNvSpPr/>
          <p:nvPr/>
        </p:nvSpPr>
        <p:spPr>
          <a:xfrm>
            <a:off x="2085410" y="1658437"/>
            <a:ext cx="128587" cy="128587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36002F3F-9580-4CD3-BAE0-4AC0F9D32078}"/>
              </a:ext>
            </a:extLst>
          </p:cNvPr>
          <p:cNvSpPr/>
          <p:nvPr/>
        </p:nvSpPr>
        <p:spPr>
          <a:xfrm>
            <a:off x="3212602" y="4034364"/>
            <a:ext cx="7337541" cy="392673"/>
          </a:xfrm>
          <a:prstGeom prst="roundRect">
            <a:avLst>
              <a:gd name="adj" fmla="val 50000"/>
            </a:avLst>
          </a:prstGeom>
          <a:solidFill>
            <a:srgbClr val="1890AD"/>
          </a:solidFill>
          <a:ln w="12700" cap="flat" cmpd="sng" algn="ctr">
            <a:solidFill>
              <a:srgbClr val="1165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  <a:r>
              <a: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PAC / Working Group Engagement (On-Going)</a:t>
            </a:r>
            <a:endParaRPr kumimoji="0" lang="en-IN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628A674-6DC9-4516-911B-5EE3F0BE4AB2}"/>
              </a:ext>
            </a:extLst>
          </p:cNvPr>
          <p:cNvSpPr/>
          <p:nvPr/>
        </p:nvSpPr>
        <p:spPr>
          <a:xfrm>
            <a:off x="2100363" y="1465908"/>
            <a:ext cx="128587" cy="128587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3EB4B19A-83EC-4172-B2A2-18B1710267CA}"/>
              </a:ext>
            </a:extLst>
          </p:cNvPr>
          <p:cNvSpPr/>
          <p:nvPr/>
        </p:nvSpPr>
        <p:spPr>
          <a:xfrm>
            <a:off x="8450759" y="5257669"/>
            <a:ext cx="2108106" cy="403785"/>
          </a:xfrm>
          <a:prstGeom prst="roundRect">
            <a:avLst>
              <a:gd name="adj" fmla="val 50000"/>
            </a:avLst>
          </a:prstGeom>
          <a:solidFill>
            <a:srgbClr val="5F5CA2"/>
          </a:solidFill>
          <a:ln w="12700" cap="flat" cmpd="sng" algn="ctr">
            <a:solidFill>
              <a:srgbClr val="4644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Registrar webinar trainings on NIST CSF 2.0 &amp; policy requirements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9AEBE932-6164-4756-8CA7-7BB9B9E85B92}"/>
              </a:ext>
            </a:extLst>
          </p:cNvPr>
          <p:cNvSpPr/>
          <p:nvPr/>
        </p:nvSpPr>
        <p:spPr>
          <a:xfrm>
            <a:off x="3247840" y="3610524"/>
            <a:ext cx="1009402" cy="416605"/>
          </a:xfrm>
          <a:prstGeom prst="roundRect">
            <a:avLst>
              <a:gd name="adj" fmla="val 50000"/>
            </a:avLst>
          </a:prstGeom>
          <a:solidFill>
            <a:srgbClr val="1890AD"/>
          </a:solidFill>
          <a:ln w="12700" cap="flat" cmpd="sng" algn="ctr">
            <a:solidFill>
              <a:srgbClr val="4644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Registrar Capacity Survey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21131024-76DF-4205-A5E4-00D3881096B4}"/>
              </a:ext>
            </a:extLst>
          </p:cNvPr>
          <p:cNvSpPr/>
          <p:nvPr/>
        </p:nvSpPr>
        <p:spPr>
          <a:xfrm>
            <a:off x="5325006" y="3217098"/>
            <a:ext cx="1054599" cy="400975"/>
          </a:xfrm>
          <a:prstGeom prst="roundRect">
            <a:avLst>
              <a:gd name="adj" fmla="val 50000"/>
            </a:avLst>
          </a:prstGeom>
          <a:solidFill>
            <a:srgbClr val="1890AD"/>
          </a:solidFill>
          <a:ln w="12700" cap="flat" cmpd="sng" algn="ctr">
            <a:solidFill>
              <a:srgbClr val="4644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What We Heard Report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A3B8B62-E06C-45CB-871B-C2CCCEDE3F1D}"/>
              </a:ext>
            </a:extLst>
          </p:cNvPr>
          <p:cNvSpPr/>
          <p:nvPr/>
        </p:nvSpPr>
        <p:spPr>
          <a:xfrm>
            <a:off x="5343589" y="3365863"/>
            <a:ext cx="128587" cy="128587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E988CBEB-91AF-4ECA-8EB0-9D9E15955BD4}"/>
              </a:ext>
            </a:extLst>
          </p:cNvPr>
          <p:cNvSpPr/>
          <p:nvPr/>
        </p:nvSpPr>
        <p:spPr>
          <a:xfrm>
            <a:off x="3221226" y="3220658"/>
            <a:ext cx="1009402" cy="388075"/>
          </a:xfrm>
          <a:prstGeom prst="roundRect">
            <a:avLst>
              <a:gd name="adj" fmla="val 50000"/>
            </a:avLst>
          </a:prstGeom>
          <a:solidFill>
            <a:srgbClr val="1890AD"/>
          </a:solidFill>
          <a:ln w="12700" cap="flat" cmpd="sng" algn="ctr">
            <a:solidFill>
              <a:srgbClr val="4644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Audit Policy Impacts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F7F48841-1B3E-4F28-8E19-E8B0D5129804}"/>
              </a:ext>
            </a:extLst>
          </p:cNvPr>
          <p:cNvSpPr/>
          <p:nvPr/>
        </p:nvSpPr>
        <p:spPr>
          <a:xfrm>
            <a:off x="3268728" y="3339294"/>
            <a:ext cx="128587" cy="128587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A3D596AB-E55B-4067-B834-5B7C4C237B0E}"/>
              </a:ext>
            </a:extLst>
          </p:cNvPr>
          <p:cNvSpPr/>
          <p:nvPr/>
        </p:nvSpPr>
        <p:spPr>
          <a:xfrm>
            <a:off x="4260554" y="3230048"/>
            <a:ext cx="1054599" cy="378684"/>
          </a:xfrm>
          <a:prstGeom prst="roundRect">
            <a:avLst>
              <a:gd name="adj" fmla="val 50000"/>
            </a:avLst>
          </a:prstGeom>
          <a:solidFill>
            <a:srgbClr val="1890AD"/>
          </a:solidFill>
          <a:ln w="12700" cap="flat" cmpd="sng" algn="ctr">
            <a:solidFill>
              <a:srgbClr val="4644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Policy Impact Report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79259B8-0597-42DE-AEFE-C91D9E1E9D22}"/>
              </a:ext>
            </a:extLst>
          </p:cNvPr>
          <p:cNvSpPr/>
          <p:nvPr/>
        </p:nvSpPr>
        <p:spPr>
          <a:xfrm>
            <a:off x="4285404" y="3348802"/>
            <a:ext cx="128587" cy="128587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4610A27D-71C3-48B8-B8C3-5008DCDC49D3}"/>
              </a:ext>
            </a:extLst>
          </p:cNvPr>
          <p:cNvSpPr/>
          <p:nvPr/>
        </p:nvSpPr>
        <p:spPr>
          <a:xfrm>
            <a:off x="8440095" y="4440905"/>
            <a:ext cx="1064717" cy="399448"/>
          </a:xfrm>
          <a:prstGeom prst="roundRect">
            <a:avLst>
              <a:gd name="adj" fmla="val 50000"/>
            </a:avLst>
          </a:prstGeom>
          <a:solidFill>
            <a:srgbClr val="3E74AB"/>
          </a:solidFill>
          <a:ln w="12700" cap="flat" cmpd="sng" algn="ctr">
            <a:solidFill>
              <a:srgbClr val="4644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White Papers for public consultations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6FE907BC-CEFE-489F-8FFB-9E43463EA3BA}"/>
              </a:ext>
            </a:extLst>
          </p:cNvPr>
          <p:cNvSpPr/>
          <p:nvPr/>
        </p:nvSpPr>
        <p:spPr>
          <a:xfrm>
            <a:off x="3251189" y="4160273"/>
            <a:ext cx="128587" cy="128587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4648F0C0-0742-4341-A327-604DF07BF344}"/>
              </a:ext>
            </a:extLst>
          </p:cNvPr>
          <p:cNvSpPr/>
          <p:nvPr/>
        </p:nvSpPr>
        <p:spPr>
          <a:xfrm>
            <a:off x="8496032" y="4570868"/>
            <a:ext cx="128587" cy="128587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F9715683-889F-466B-9582-D90524DE18EA}"/>
              </a:ext>
            </a:extLst>
          </p:cNvPr>
          <p:cNvSpPr/>
          <p:nvPr/>
        </p:nvSpPr>
        <p:spPr>
          <a:xfrm>
            <a:off x="5325772" y="4864946"/>
            <a:ext cx="5224370" cy="406812"/>
          </a:xfrm>
          <a:prstGeom prst="roundRect">
            <a:avLst>
              <a:gd name="adj" fmla="val 50000"/>
            </a:avLst>
          </a:prstGeom>
          <a:solidFill>
            <a:srgbClr val="3E74AB"/>
          </a:solidFill>
          <a:ln w="12700" cap="flat" cmpd="sng" algn="ctr">
            <a:solidFill>
              <a:srgbClr val="4644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Advocate to relevant policymakers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3D44C61-5340-4D12-A81F-EFC54BE5CC6B}"/>
              </a:ext>
            </a:extLst>
          </p:cNvPr>
          <p:cNvSpPr/>
          <p:nvPr/>
        </p:nvSpPr>
        <p:spPr>
          <a:xfrm>
            <a:off x="8496032" y="5371849"/>
            <a:ext cx="128587" cy="128587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FE0293FE-002B-42E0-ADBF-805211577914}"/>
              </a:ext>
            </a:extLst>
          </p:cNvPr>
          <p:cNvSpPr/>
          <p:nvPr/>
        </p:nvSpPr>
        <p:spPr>
          <a:xfrm>
            <a:off x="4313969" y="3624820"/>
            <a:ext cx="5183506" cy="407444"/>
          </a:xfrm>
          <a:prstGeom prst="roundRect">
            <a:avLst>
              <a:gd name="adj" fmla="val 50000"/>
            </a:avLst>
          </a:prstGeom>
          <a:solidFill>
            <a:srgbClr val="1890AD"/>
          </a:solidFill>
          <a:ln w="12700" cap="flat" cmpd="sng" algn="ctr">
            <a:solidFill>
              <a:srgbClr val="4644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Monitor legislative changes at each stage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CC89E1DA-68DF-4C57-A831-D3007AA6F3A3}"/>
              </a:ext>
            </a:extLst>
          </p:cNvPr>
          <p:cNvSpPr/>
          <p:nvPr/>
        </p:nvSpPr>
        <p:spPr>
          <a:xfrm>
            <a:off x="9488677" y="3241695"/>
            <a:ext cx="1042883" cy="389328"/>
          </a:xfrm>
          <a:prstGeom prst="roundRect">
            <a:avLst>
              <a:gd name="adj" fmla="val 50000"/>
            </a:avLst>
          </a:prstGeom>
          <a:solidFill>
            <a:srgbClr val="1890AD"/>
          </a:solidFill>
          <a:ln w="12700" cap="flat" cmpd="sng" algn="ctr">
            <a:solidFill>
              <a:srgbClr val="4644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Fast Track Changes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B37ADD83-56C0-4955-94AF-7848BBCC8297}"/>
              </a:ext>
            </a:extLst>
          </p:cNvPr>
          <p:cNvSpPr/>
          <p:nvPr/>
        </p:nvSpPr>
        <p:spPr>
          <a:xfrm>
            <a:off x="6382917" y="3230048"/>
            <a:ext cx="3087175" cy="400975"/>
          </a:xfrm>
          <a:prstGeom prst="roundRect">
            <a:avLst>
              <a:gd name="adj" fmla="val 50000"/>
            </a:avLst>
          </a:prstGeom>
          <a:solidFill>
            <a:srgbClr val="1890AD"/>
          </a:solidFill>
          <a:ln w="12700" cap="flat" cmpd="sng" algn="ctr">
            <a:solidFill>
              <a:srgbClr val="4644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Adjust policy options as legislation evolves to ensure alignment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7D3565D3-37C1-457C-86F6-21DC403587A4}"/>
              </a:ext>
            </a:extLst>
          </p:cNvPr>
          <p:cNvSpPr/>
          <p:nvPr/>
        </p:nvSpPr>
        <p:spPr>
          <a:xfrm>
            <a:off x="4335083" y="3761329"/>
            <a:ext cx="128587" cy="128587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06EEF8BA-B11D-4C74-87C2-1351A4B3559D}"/>
              </a:ext>
            </a:extLst>
          </p:cNvPr>
          <p:cNvSpPr/>
          <p:nvPr/>
        </p:nvSpPr>
        <p:spPr>
          <a:xfrm>
            <a:off x="5325773" y="5268233"/>
            <a:ext cx="3116263" cy="403785"/>
          </a:xfrm>
          <a:prstGeom prst="roundRect">
            <a:avLst>
              <a:gd name="adj" fmla="val 50000"/>
            </a:avLst>
          </a:prstGeom>
          <a:solidFill>
            <a:srgbClr val="5F5CA2"/>
          </a:solidFill>
          <a:ln w="12700" cap="flat" cmpd="sng" algn="ctr">
            <a:solidFill>
              <a:srgbClr val="4644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RAR webinars for awareness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CBF0ABD-E1C4-4D56-96AB-C69CF0A4C1F7}"/>
              </a:ext>
            </a:extLst>
          </p:cNvPr>
          <p:cNvSpPr/>
          <p:nvPr/>
        </p:nvSpPr>
        <p:spPr>
          <a:xfrm>
            <a:off x="5366936" y="4994608"/>
            <a:ext cx="128587" cy="128587"/>
          </a:xfrm>
          <a:prstGeom prst="ellipse">
            <a:avLst/>
          </a:prstGeom>
          <a:solidFill>
            <a:srgbClr val="FFCC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60F457C7-DBB0-4C2E-8FE8-D9BCF424BD03}"/>
              </a:ext>
            </a:extLst>
          </p:cNvPr>
          <p:cNvSpPr/>
          <p:nvPr/>
        </p:nvSpPr>
        <p:spPr>
          <a:xfrm>
            <a:off x="3235455" y="6074770"/>
            <a:ext cx="7323410" cy="398130"/>
          </a:xfrm>
          <a:prstGeom prst="roundRect">
            <a:avLst>
              <a:gd name="adj" fmla="val 50000"/>
            </a:avLst>
          </a:prstGeom>
          <a:solidFill>
            <a:srgbClr val="5F5CA2"/>
          </a:solidFill>
          <a:ln w="12700" cap="flat" cmpd="sng" algn="ctr">
            <a:solidFill>
              <a:srgbClr val="4644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ICANN &amp; CENTR calls, conferences and workshops as needed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B5D86871-4729-474F-88A7-F2DF5D4A6499}"/>
              </a:ext>
            </a:extLst>
          </p:cNvPr>
          <p:cNvSpPr/>
          <p:nvPr/>
        </p:nvSpPr>
        <p:spPr>
          <a:xfrm>
            <a:off x="3258363" y="6209541"/>
            <a:ext cx="128587" cy="128587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E2DF60A-EE65-445D-BE54-7946FDCA5C1C}"/>
              </a:ext>
            </a:extLst>
          </p:cNvPr>
          <p:cNvSpPr/>
          <p:nvPr/>
        </p:nvSpPr>
        <p:spPr>
          <a:xfrm>
            <a:off x="5322287" y="5677320"/>
            <a:ext cx="5236577" cy="396599"/>
          </a:xfrm>
          <a:prstGeom prst="roundRect">
            <a:avLst>
              <a:gd name="adj" fmla="val 50000"/>
            </a:avLst>
          </a:prstGeom>
          <a:solidFill>
            <a:srgbClr val="5F5CA2"/>
          </a:solidFill>
          <a:ln w="12700" cap="flat" cmpd="sng" algn="ctr">
            <a:solidFill>
              <a:srgbClr val="4644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Open Letters and Blog Posts on NIS 2 Implications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6B4522D5-E770-45AA-96A5-FB87ACC83FF1}"/>
              </a:ext>
            </a:extLst>
          </p:cNvPr>
          <p:cNvSpPr/>
          <p:nvPr/>
        </p:nvSpPr>
        <p:spPr>
          <a:xfrm>
            <a:off x="5345696" y="5371850"/>
            <a:ext cx="128587" cy="128587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015D3C8-1274-4331-A85E-3096706E71FD}"/>
              </a:ext>
            </a:extLst>
          </p:cNvPr>
          <p:cNvSpPr/>
          <p:nvPr/>
        </p:nvSpPr>
        <p:spPr>
          <a:xfrm>
            <a:off x="3276948" y="3768036"/>
            <a:ext cx="128587" cy="128587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5FC552EF-0992-4F59-B1B6-0614921D1D39}"/>
              </a:ext>
            </a:extLst>
          </p:cNvPr>
          <p:cNvSpPr/>
          <p:nvPr/>
        </p:nvSpPr>
        <p:spPr>
          <a:xfrm>
            <a:off x="5356789" y="5826788"/>
            <a:ext cx="128587" cy="128587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B4C6BFA-1C89-4F0E-8738-F1FE7EF385B9}"/>
              </a:ext>
            </a:extLst>
          </p:cNvPr>
          <p:cNvCxnSpPr>
            <a:cxnSpLocks/>
          </p:cNvCxnSpPr>
          <p:nvPr/>
        </p:nvCxnSpPr>
        <p:spPr>
          <a:xfrm>
            <a:off x="3266153" y="1818814"/>
            <a:ext cx="1010613" cy="4386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3629C17-D306-413C-B0BC-521E36C49793}"/>
              </a:ext>
            </a:extLst>
          </p:cNvPr>
          <p:cNvCxnSpPr>
            <a:cxnSpLocks/>
          </p:cNvCxnSpPr>
          <p:nvPr/>
        </p:nvCxnSpPr>
        <p:spPr>
          <a:xfrm flipH="1">
            <a:off x="3245038" y="1838598"/>
            <a:ext cx="1040366" cy="418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4648F0C0-0742-4341-A327-604DF07BF344}"/>
              </a:ext>
            </a:extLst>
          </p:cNvPr>
          <p:cNvSpPr/>
          <p:nvPr/>
        </p:nvSpPr>
        <p:spPr>
          <a:xfrm>
            <a:off x="6401500" y="3365863"/>
            <a:ext cx="128587" cy="128587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BA8AF1-2083-D1A4-65B6-359871154985}"/>
              </a:ext>
            </a:extLst>
          </p:cNvPr>
          <p:cNvCxnSpPr>
            <a:cxnSpLocks/>
          </p:cNvCxnSpPr>
          <p:nvPr/>
        </p:nvCxnSpPr>
        <p:spPr>
          <a:xfrm>
            <a:off x="4335083" y="1818814"/>
            <a:ext cx="1010613" cy="4386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DDAD226-BCE9-AEC7-B34E-51988DD4CB6F}"/>
              </a:ext>
            </a:extLst>
          </p:cNvPr>
          <p:cNvCxnSpPr>
            <a:cxnSpLocks/>
          </p:cNvCxnSpPr>
          <p:nvPr/>
        </p:nvCxnSpPr>
        <p:spPr>
          <a:xfrm flipH="1">
            <a:off x="4313968" y="1838598"/>
            <a:ext cx="1040366" cy="418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1C91179-10A9-B4C8-92D6-3EE5F4058F31}"/>
              </a:ext>
            </a:extLst>
          </p:cNvPr>
          <p:cNvSpPr/>
          <p:nvPr/>
        </p:nvSpPr>
        <p:spPr>
          <a:xfrm>
            <a:off x="9504812" y="3365863"/>
            <a:ext cx="128587" cy="128587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F29331-F43F-0A92-9984-114BF4131EBB}"/>
              </a:ext>
            </a:extLst>
          </p:cNvPr>
          <p:cNvCxnSpPr>
            <a:cxnSpLocks/>
          </p:cNvCxnSpPr>
          <p:nvPr/>
        </p:nvCxnSpPr>
        <p:spPr>
          <a:xfrm>
            <a:off x="5354660" y="1818814"/>
            <a:ext cx="1010613" cy="4386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BABC25-E885-3E67-4B7D-85D32C1E7FAC}"/>
              </a:ext>
            </a:extLst>
          </p:cNvPr>
          <p:cNvCxnSpPr>
            <a:cxnSpLocks/>
          </p:cNvCxnSpPr>
          <p:nvPr/>
        </p:nvCxnSpPr>
        <p:spPr>
          <a:xfrm flipH="1">
            <a:off x="5333545" y="1838598"/>
            <a:ext cx="1040366" cy="418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35D5C2-1AF3-DDED-C20C-C7B9211E6826}"/>
              </a:ext>
            </a:extLst>
          </p:cNvPr>
          <p:cNvCxnSpPr>
            <a:cxnSpLocks/>
          </p:cNvCxnSpPr>
          <p:nvPr/>
        </p:nvCxnSpPr>
        <p:spPr>
          <a:xfrm>
            <a:off x="6389979" y="1829369"/>
            <a:ext cx="1010613" cy="4386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8C924C-95B9-07CD-F614-CA937F7E4B18}"/>
              </a:ext>
            </a:extLst>
          </p:cNvPr>
          <p:cNvCxnSpPr>
            <a:cxnSpLocks/>
          </p:cNvCxnSpPr>
          <p:nvPr/>
        </p:nvCxnSpPr>
        <p:spPr>
          <a:xfrm flipH="1">
            <a:off x="6368864" y="1849153"/>
            <a:ext cx="1040366" cy="418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269E50-47E6-64A3-D499-4E750BFAC9FA}"/>
              </a:ext>
            </a:extLst>
          </p:cNvPr>
          <p:cNvCxnSpPr>
            <a:cxnSpLocks/>
          </p:cNvCxnSpPr>
          <p:nvPr/>
        </p:nvCxnSpPr>
        <p:spPr>
          <a:xfrm>
            <a:off x="7429482" y="1810684"/>
            <a:ext cx="1010613" cy="4386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52F7B0-88DA-37AB-E85A-5DB54E1117F4}"/>
              </a:ext>
            </a:extLst>
          </p:cNvPr>
          <p:cNvCxnSpPr>
            <a:cxnSpLocks/>
          </p:cNvCxnSpPr>
          <p:nvPr/>
        </p:nvCxnSpPr>
        <p:spPr>
          <a:xfrm flipH="1">
            <a:off x="7408367" y="1830468"/>
            <a:ext cx="1040366" cy="418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70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2E1AA616-3CC9-2179-40FD-F226A76FB5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70CADF-4141-242E-DB48-232978B02826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Agenda</a:t>
            </a:r>
            <a:endParaRPr lang="en-IE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0740AB-EDE8-13DB-9648-04A406017EBD}"/>
              </a:ext>
            </a:extLst>
          </p:cNvPr>
          <p:cNvSpPr txBox="1"/>
          <p:nvPr/>
        </p:nvSpPr>
        <p:spPr>
          <a:xfrm>
            <a:off x="696286" y="1074428"/>
            <a:ext cx="10448530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AutoNum type="arabicPeriod"/>
            </a:pPr>
            <a:r>
              <a:rPr lang="en-GB" sz="2000" dirty="0">
                <a:latin typeface="Arial"/>
                <a:cs typeface="Arial"/>
              </a:rPr>
              <a:t>Introduction &amp; Membership Matters</a:t>
            </a:r>
          </a:p>
          <a:p>
            <a:pPr marL="285750" indent="-285750">
              <a:lnSpc>
                <a:spcPct val="200000"/>
              </a:lnSpc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Matters Arising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Policy Proposal: Amendments to PAC Terms of Reference</a:t>
            </a:r>
          </a:p>
          <a:p>
            <a:pPr marL="285750" indent="-285750"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Criminal &amp; Technical Abuse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NetCraft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Service Update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Discussion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 Internet Watch Foundation Processes</a:t>
            </a:r>
          </a:p>
          <a:p>
            <a:pPr marL="285750" indent="-285750"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NIS2 Updates</a:t>
            </a:r>
          </a:p>
          <a:p>
            <a:pPr marL="285750" indent="-285750"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Internet Governance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WSIS+20, GDC, &amp; Technical Community Updates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Debrief from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EuroDIG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Ireland IGF announcement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2565179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Tracker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03189B-2992-AEE5-A4E4-EDA29EC2D60C}"/>
              </a:ext>
            </a:extLst>
          </p:cNvPr>
          <p:cNvSpPr txBox="1"/>
          <p:nvPr/>
        </p:nvSpPr>
        <p:spPr>
          <a:xfrm>
            <a:off x="6400801" y="1116125"/>
            <a:ext cx="537924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IE" dirty="0"/>
              <a:t>Actions taken since last PAC Meeting </a:t>
            </a:r>
            <a:r>
              <a:rPr lang="en-IE" b="1" dirty="0"/>
              <a:t>(25th April 2024)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245A04-087E-224B-F838-02F5D2D35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067999"/>
              </p:ext>
            </p:extLst>
          </p:nvPr>
        </p:nvGraphicFramePr>
        <p:xfrm>
          <a:off x="411953" y="1468457"/>
          <a:ext cx="11368089" cy="5102160"/>
        </p:xfrm>
        <a:graphic>
          <a:graphicData uri="http://schemas.openxmlformats.org/drawingml/2006/table">
            <a:tbl>
              <a:tblPr firstRow="1" bandRow="1"/>
              <a:tblGrid>
                <a:gridCol w="3789363">
                  <a:extLst>
                    <a:ext uri="{9D8B030D-6E8A-4147-A177-3AD203B41FA5}">
                      <a16:colId xmlns:a16="http://schemas.microsoft.com/office/drawing/2014/main" val="2406520411"/>
                    </a:ext>
                  </a:extLst>
                </a:gridCol>
                <a:gridCol w="3789363">
                  <a:extLst>
                    <a:ext uri="{9D8B030D-6E8A-4147-A177-3AD203B41FA5}">
                      <a16:colId xmlns:a16="http://schemas.microsoft.com/office/drawing/2014/main" val="79476775"/>
                    </a:ext>
                  </a:extLst>
                </a:gridCol>
                <a:gridCol w="3789363">
                  <a:extLst>
                    <a:ext uri="{9D8B030D-6E8A-4147-A177-3AD203B41FA5}">
                      <a16:colId xmlns:a16="http://schemas.microsoft.com/office/drawing/2014/main" val="3208596750"/>
                    </a:ext>
                  </a:extLst>
                </a:gridCol>
              </a:tblGrid>
              <a:tr h="13567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Alignment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Ensure that .IE Policies and Processes are aligned with NIS2 requirements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Advocacy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Frequently present the concerns and views of stakeholders to policymakers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Awareness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Actively inform Registrars of impending changes from NIS2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080950"/>
                  </a:ext>
                </a:extLst>
              </a:tr>
              <a:tr h="209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+2 from last update (25 April)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+2 from last update (25 April)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+1 from last update (25 April)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983335"/>
                  </a:ext>
                </a:extLst>
              </a:tr>
              <a:tr h="1655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NIS2 WG Meeting held (9 July 2024)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CENTR Jamboree Participation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Participation in ENISA Study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NCSC Cyber Security Conference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Engagement with NCSC &amp; DECC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Requested input from DPC on Article 28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Participation in ENISA Study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NIST RAR Webinar scheduled for July 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Launch of .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</a:rPr>
                        <a:t>ie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 Accreditation Framework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Blog on EU regulations (12 June 2024)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565073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95622DF-C222-7CB2-96FB-89FC3DF6190E}"/>
              </a:ext>
            </a:extLst>
          </p:cNvPr>
          <p:cNvSpPr/>
          <p:nvPr/>
        </p:nvSpPr>
        <p:spPr>
          <a:xfrm>
            <a:off x="1566817" y="3111105"/>
            <a:ext cx="1378827" cy="1378827"/>
          </a:xfrm>
          <a:prstGeom prst="ellipse">
            <a:avLst/>
          </a:prstGeom>
          <a:solidFill>
            <a:srgbClr val="0C7CFA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 taken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FF6AE4-413C-24C8-7ACB-61197BEDBFF5}"/>
              </a:ext>
            </a:extLst>
          </p:cNvPr>
          <p:cNvSpPr/>
          <p:nvPr/>
        </p:nvSpPr>
        <p:spPr>
          <a:xfrm>
            <a:off x="5406586" y="3111104"/>
            <a:ext cx="1378827" cy="1378827"/>
          </a:xfrm>
          <a:prstGeom prst="ellipse">
            <a:avLst/>
          </a:prstGeom>
          <a:solidFill>
            <a:srgbClr val="07ABD9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 taken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9B4D30-E668-1B12-8657-0AE604A1C3F1}"/>
              </a:ext>
            </a:extLst>
          </p:cNvPr>
          <p:cNvSpPr/>
          <p:nvPr/>
        </p:nvSpPr>
        <p:spPr>
          <a:xfrm>
            <a:off x="9246355" y="3111103"/>
            <a:ext cx="1378827" cy="1378827"/>
          </a:xfrm>
          <a:prstGeom prst="ellipse">
            <a:avLst/>
          </a:prstGeom>
          <a:solidFill>
            <a:srgbClr val="3CB4B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 taken</a:t>
            </a:r>
            <a:endParaRPr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1829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Key Updates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2E513C-79CC-7A5D-D220-0E07CF1953F3}"/>
              </a:ext>
            </a:extLst>
          </p:cNvPr>
          <p:cNvSpPr txBox="1"/>
          <p:nvPr/>
        </p:nvSpPr>
        <p:spPr>
          <a:xfrm>
            <a:off x="604074" y="1199254"/>
            <a:ext cx="11255134" cy="51136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000" b="1" dirty="0">
                <a:latin typeface="Arial"/>
                <a:cs typeface="Arial"/>
              </a:rPr>
              <a:t>NCSC Conference (25 June 2024)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New Heads of Bill for </a:t>
            </a:r>
            <a:r>
              <a:rPr lang="en-GB" sz="2000" b="1" dirty="0">
                <a:latin typeface="Arial"/>
                <a:cs typeface="Arial"/>
              </a:rPr>
              <a:t>July 2024.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NCSC to create online portal for self-reporting entity status (essential/important).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NIST CSF 2.0 to be the recommended framework for NIS2 compliance.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“Working Group on “Registrant Verification” expected to publish guidance over summer.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000" b="1" dirty="0">
                <a:latin typeface="Arial"/>
                <a:cs typeface="Arial"/>
              </a:rPr>
              <a:t>Participation in ENISA Study.</a:t>
            </a:r>
          </a:p>
          <a:p>
            <a:pPr marL="1200150" lvl="2" indent="-285750">
              <a:lnSpc>
                <a:spcPct val="150000"/>
              </a:lnSpc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“Baseline” Verification = ICANN’s “Operational Verification”</a:t>
            </a:r>
          </a:p>
          <a:p>
            <a:pPr marL="1200150" lvl="2" indent="-285750">
              <a:lnSpc>
                <a:spcPct val="150000"/>
              </a:lnSpc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“IDV” recognised as burdensome and resource-heavy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000" b="1" dirty="0">
                <a:latin typeface="Arial"/>
                <a:cs typeface="Arial"/>
              </a:rPr>
              <a:t>CENTR Jamboree </a:t>
            </a:r>
            <a:r>
              <a:rPr lang="en-GB" sz="2000" dirty="0">
                <a:latin typeface="Arial"/>
                <a:cs typeface="Arial"/>
              </a:rPr>
              <a:t>(</a:t>
            </a:r>
            <a:r>
              <a:rPr lang="en-GB" sz="2000" b="1" dirty="0">
                <a:latin typeface="Arial"/>
                <a:cs typeface="Arial"/>
              </a:rPr>
              <a:t>May 2024)</a:t>
            </a:r>
            <a:endParaRPr lang="en-GB" sz="2000" dirty="0">
              <a:latin typeface="Arial"/>
              <a:cs typeface="Arial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Included sessions on NIS2 from RAR perspective, talk from ENISA rep, &amp; RAR compliance.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endParaRPr lang="en-GB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7895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NIS2 Working Group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2E513C-79CC-7A5D-D220-0E07CF1953F3}"/>
              </a:ext>
            </a:extLst>
          </p:cNvPr>
          <p:cNvSpPr txBox="1"/>
          <p:nvPr/>
        </p:nvSpPr>
        <p:spPr>
          <a:xfrm>
            <a:off x="604074" y="1199254"/>
            <a:ext cx="10575297" cy="36901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Met on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09 July 2024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to discuss key updates and the proposed GDPR Code of Conduct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Reviewed the draft Implementing Acts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Concerns over definition of “service”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Definition of “serious incident” very generous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Recommendation to increase communications with RARs on the NIST 2.0 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Emphasis on NIST 2.0 from the NCSC as the Best Practice</a:t>
            </a:r>
          </a:p>
        </p:txBody>
      </p:sp>
    </p:spTree>
    <p:extLst>
      <p:ext uri="{BB962C8B-B14F-4D97-AF65-F5344CB8AC3E}">
        <p14:creationId xmlns:p14="http://schemas.microsoft.com/office/powerpoint/2010/main" val="2199889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5" y="276837"/>
            <a:ext cx="995058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NIS2 Working Group – GDPR Code of Conduct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2E513C-79CC-7A5D-D220-0E07CF1953F3}"/>
              </a:ext>
            </a:extLst>
          </p:cNvPr>
          <p:cNvSpPr txBox="1"/>
          <p:nvPr/>
        </p:nvSpPr>
        <p:spPr>
          <a:xfrm>
            <a:off x="604074" y="1331644"/>
            <a:ext cx="10575297" cy="24776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WG agreed with the general approach of the voluntary GDPR Code of Conduct: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NIS2 WG (on behalf of the PAC) would be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“Code Owner”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responsible for drafting.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draft Code would undergo public consultation with Registrars.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would act as the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“Monitoring Body”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the Code of Conduct.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B00D52-6733-4D97-8728-AC36E8509644}"/>
              </a:ext>
            </a:extLst>
          </p:cNvPr>
          <p:cNvGrpSpPr/>
          <p:nvPr/>
        </p:nvGrpSpPr>
        <p:grpSpPr>
          <a:xfrm>
            <a:off x="604074" y="3429000"/>
            <a:ext cx="11111902" cy="2679921"/>
            <a:chOff x="604074" y="3809245"/>
            <a:chExt cx="11111902" cy="267992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A1F80A5-FCE1-59E6-4B30-139AA2C0C2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29" r="-1399" b="88532"/>
            <a:stretch/>
          </p:blipFill>
          <p:spPr bwMode="auto">
            <a:xfrm>
              <a:off x="604074" y="3809245"/>
              <a:ext cx="11111902" cy="24776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099BE2-BB87-CB2F-FADE-931A22B2CC34}"/>
                </a:ext>
              </a:extLst>
            </p:cNvPr>
            <p:cNvSpPr/>
            <p:nvPr/>
          </p:nvSpPr>
          <p:spPr>
            <a:xfrm>
              <a:off x="2751312" y="5273675"/>
              <a:ext cx="298764" cy="12154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1B60A5-55A8-A739-9249-CA1D6DB138FF}"/>
                </a:ext>
              </a:extLst>
            </p:cNvPr>
            <p:cNvSpPr/>
            <p:nvPr/>
          </p:nvSpPr>
          <p:spPr>
            <a:xfrm>
              <a:off x="5341065" y="5924363"/>
              <a:ext cx="298764" cy="5365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7827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Tour de Table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52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rectangle&#10;&#10;Description automatically generated">
            <a:extLst>
              <a:ext uri="{FF2B5EF4-FFF2-40B4-BE49-F238E27FC236}">
                <a16:creationId xmlns:a16="http://schemas.microsoft.com/office/drawing/2014/main" id="{62803EC0-E17A-FA2E-63E1-8697EFEE29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0D801E-5723-887B-1A0C-7A047B7BD0E2}"/>
              </a:ext>
            </a:extLst>
          </p:cNvPr>
          <p:cNvSpPr txBox="1"/>
          <p:nvPr/>
        </p:nvSpPr>
        <p:spPr>
          <a:xfrm>
            <a:off x="7326022" y="2262390"/>
            <a:ext cx="3864892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Internet Governance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04B7E-F6FD-B1BB-0C6C-81688A6F59DB}"/>
              </a:ext>
            </a:extLst>
          </p:cNvPr>
          <p:cNvSpPr txBox="1"/>
          <p:nvPr/>
        </p:nvSpPr>
        <p:spPr>
          <a:xfrm>
            <a:off x="438806" y="2679459"/>
            <a:ext cx="5545123" cy="122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Key Updates &amp;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EuroDIG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2024 Debrief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Ireland IGF Announcement</a:t>
            </a:r>
          </a:p>
        </p:txBody>
      </p:sp>
    </p:spTree>
    <p:extLst>
      <p:ext uri="{BB962C8B-B14F-4D97-AF65-F5344CB8AC3E}">
        <p14:creationId xmlns:p14="http://schemas.microsoft.com/office/powerpoint/2010/main" val="1910668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Key Updates – Internet Governance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96C76-9E3E-867F-EC6D-BFE8245F1D18}"/>
              </a:ext>
            </a:extLst>
          </p:cNvPr>
          <p:cNvSpPr txBox="1"/>
          <p:nvPr/>
        </p:nvSpPr>
        <p:spPr>
          <a:xfrm>
            <a:off x="696286" y="1574646"/>
            <a:ext cx="1000220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Updates on WSIS+20 and Global Digital Compact processes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Technical Community Coalition for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Multistakeholderism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(TCCM)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Debrief from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EuroDIG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2024 and Baltic Domain Days 2024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EuroDIG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Discussions on EU Policy, Digitalising Public Services, AI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BDD: Discussions on Domain Names, IP Rights, ccTLD Abuse Rates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49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Ireland Internet Governance Forum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C2F68E-7ECE-A362-F1C7-4C3235EA7A28}"/>
              </a:ext>
            </a:extLst>
          </p:cNvPr>
          <p:cNvSpPr txBox="1"/>
          <p:nvPr/>
        </p:nvSpPr>
        <p:spPr>
          <a:xfrm>
            <a:off x="1435349" y="1669246"/>
            <a:ext cx="8479683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5000000000000000000" pitchFamily="2" charset="2"/>
              <a:buChar char="•"/>
            </a:pP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UN Internet Governance Forum (IGF) is a multi-stakeholder platform for policy discussions related to internet governance. </a:t>
            </a:r>
          </a:p>
          <a:p>
            <a:pPr algn="l"/>
            <a:endParaRPr lang="en-I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5000000000000000000" pitchFamily="2" charset="2"/>
              <a:buChar char="•"/>
            </a:pP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National and Regional Initiatives (NRI) are events organized by local internet communities in a “bottom-up” manner.</a:t>
            </a:r>
          </a:p>
          <a:p>
            <a:pPr algn="l"/>
            <a:endParaRPr lang="en-I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5000000000000000000" pitchFamily="2" charset="2"/>
              <a:buChar char="•"/>
            </a:pP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date, Ireland has never hosted a national IGF event.</a:t>
            </a:r>
          </a:p>
          <a:p>
            <a:pPr algn="l"/>
            <a:endParaRPr lang="en-I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Multistakeholder Core Organising Team established.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E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E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Aim for launch event in Q4 2024; main event in Q2 2025</a:t>
            </a:r>
            <a:endParaRPr lang="en-I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5000000000000000000" pitchFamily="2" charset="2"/>
              <a:buChar char="•"/>
            </a:pPr>
            <a:endParaRPr lang="en-I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36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9CF64B12-6284-167F-5F09-B6A9D4C818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A2D516-A9DE-4876-0461-47D86B7CD525}"/>
              </a:ext>
            </a:extLst>
          </p:cNvPr>
          <p:cNvSpPr txBox="1"/>
          <p:nvPr/>
        </p:nvSpPr>
        <p:spPr>
          <a:xfrm>
            <a:off x="1238547" y="3044279"/>
            <a:ext cx="386489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AOB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10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Next Meetings - 2024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79B30-D6E5-B8BF-DC1A-9E56EF2D6703}"/>
              </a:ext>
            </a:extLst>
          </p:cNvPr>
          <p:cNvSpPr txBox="1"/>
          <p:nvPr/>
        </p:nvSpPr>
        <p:spPr>
          <a:xfrm>
            <a:off x="2104930" y="2047066"/>
            <a:ext cx="7518903" cy="190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PAC 41: 10 October 2024</a:t>
            </a:r>
          </a:p>
          <a:p>
            <a:pPr lvl="1">
              <a:lnSpc>
                <a:spcPct val="200000"/>
              </a:lnSpc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PAC 42: 12 December 2024</a:t>
            </a:r>
          </a:p>
        </p:txBody>
      </p:sp>
    </p:spTree>
    <p:extLst>
      <p:ext uri="{BB962C8B-B14F-4D97-AF65-F5344CB8AC3E}">
        <p14:creationId xmlns:p14="http://schemas.microsoft.com/office/powerpoint/2010/main" val="391748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Membership Matters</a:t>
            </a:r>
            <a:endParaRPr lang="en-IE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96C76-9E3E-867F-EC6D-BFE8245F1D18}"/>
              </a:ext>
            </a:extLst>
          </p:cNvPr>
          <p:cNvSpPr txBox="1"/>
          <p:nvPr/>
        </p:nvSpPr>
        <p:spPr>
          <a:xfrm>
            <a:off x="864066" y="1459684"/>
            <a:ext cx="9355122" cy="30746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Please keep </a:t>
            </a:r>
            <a:r>
              <a:rPr lang="en-GB" sz="2000" b="1" dirty="0">
                <a:latin typeface="Arial"/>
                <a:cs typeface="Arial"/>
              </a:rPr>
              <a:t>microphones muted </a:t>
            </a:r>
            <a:r>
              <a:rPr lang="en-GB" sz="2000" dirty="0">
                <a:latin typeface="Arial"/>
                <a:cs typeface="Arial"/>
              </a:rPr>
              <a:t>throughout the call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Please </a:t>
            </a:r>
            <a:r>
              <a:rPr lang="en-GB" sz="2000" b="1" dirty="0">
                <a:latin typeface="Arial"/>
                <a:cs typeface="Arial"/>
              </a:rPr>
              <a:t>"raise a hand" </a:t>
            </a:r>
            <a:r>
              <a:rPr lang="en-GB" sz="2000" dirty="0">
                <a:latin typeface="Arial"/>
                <a:cs typeface="Arial"/>
              </a:rPr>
              <a:t>to ask a question or </a:t>
            </a:r>
            <a:r>
              <a:rPr lang="en-GB" sz="2000" b="1" dirty="0">
                <a:latin typeface="Arial"/>
                <a:cs typeface="Arial"/>
              </a:rPr>
              <a:t>add comments</a:t>
            </a:r>
            <a:r>
              <a:rPr lang="en-GB" sz="2000" dirty="0">
                <a:latin typeface="Arial"/>
                <a:cs typeface="Arial"/>
              </a:rPr>
              <a:t> in the chat box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Before speaking, please </a:t>
            </a:r>
            <a:r>
              <a:rPr lang="en-GB" sz="2000" b="1" dirty="0">
                <a:latin typeface="Arial"/>
                <a:cs typeface="Arial"/>
              </a:rPr>
              <a:t>state your name</a:t>
            </a:r>
            <a:r>
              <a:rPr lang="en-GB" sz="2000" dirty="0">
                <a:latin typeface="Arial"/>
                <a:cs typeface="Arial"/>
              </a:rPr>
              <a:t> for the record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Meeting will be </a:t>
            </a:r>
            <a:r>
              <a:rPr lang="en-GB" sz="2000" b="1" dirty="0">
                <a:latin typeface="Arial"/>
                <a:cs typeface="Arial"/>
              </a:rPr>
              <a:t>recorded</a:t>
            </a:r>
            <a:r>
              <a:rPr lang="en-GB" sz="2000" dirty="0">
                <a:latin typeface="Arial"/>
                <a:cs typeface="Arial"/>
              </a:rPr>
              <a:t> to assist with minute drafting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Recording will</a:t>
            </a:r>
            <a:r>
              <a:rPr lang="en-GB" sz="2000" b="1" dirty="0">
                <a:latin typeface="Arial"/>
                <a:cs typeface="Arial"/>
              </a:rPr>
              <a:t> be deleted </a:t>
            </a:r>
            <a:r>
              <a:rPr lang="en-GB" sz="2000" dirty="0">
                <a:latin typeface="Arial"/>
                <a:cs typeface="Arial"/>
              </a:rPr>
              <a:t>once the Minutes are approved by the PAC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87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on a blue background&#10;&#10;Description automatically generated">
            <a:extLst>
              <a:ext uri="{FF2B5EF4-FFF2-40B4-BE49-F238E27FC236}">
                <a16:creationId xmlns:a16="http://schemas.microsoft.com/office/drawing/2014/main" id="{8F7C86C8-EB9C-45C6-8CDC-59C49C69CB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8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Minutes of PAC #39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96C76-9E3E-867F-EC6D-BFE8245F1D18}"/>
              </a:ext>
            </a:extLst>
          </p:cNvPr>
          <p:cNvSpPr txBox="1"/>
          <p:nvPr/>
        </p:nvSpPr>
        <p:spPr>
          <a:xfrm>
            <a:off x="864066" y="1459684"/>
            <a:ext cx="10474009" cy="24590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Meeting minutes are circulated to the membership after each meeting.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Comments &amp; feedback are accepted over a two-week period.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If edits are requested, and consensus exists, these are reflected in the Minutes.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Minutes and slides are published on weare.ie after the comment period has ended.</a:t>
            </a:r>
          </a:p>
        </p:txBody>
      </p:sp>
    </p:spTree>
    <p:extLst>
      <p:ext uri="{BB962C8B-B14F-4D97-AF65-F5344CB8AC3E}">
        <p14:creationId xmlns:p14="http://schemas.microsoft.com/office/powerpoint/2010/main" val="117046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9CF64B12-6284-167F-5F09-B6A9D4C818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A2D516-A9DE-4876-0461-47D86B7CD525}"/>
              </a:ext>
            </a:extLst>
          </p:cNvPr>
          <p:cNvSpPr txBox="1"/>
          <p:nvPr/>
        </p:nvSpPr>
        <p:spPr>
          <a:xfrm>
            <a:off x="1185281" y="2287557"/>
            <a:ext cx="3864892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Matters Arising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C3FED-4428-D56F-DA6E-F8217BAD9CD7}"/>
              </a:ext>
            </a:extLst>
          </p:cNvPr>
          <p:cNvSpPr txBox="1"/>
          <p:nvPr/>
        </p:nvSpPr>
        <p:spPr>
          <a:xfrm>
            <a:off x="6342298" y="2396849"/>
            <a:ext cx="5545123" cy="122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Proposal: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Amendments to PAC Terms of Reference &amp; Policy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143064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5" y="276837"/>
            <a:ext cx="1009008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Proposals – Amending PAC Terms of Reference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900A61-F0D4-CEE5-6995-3FE83B3F1A4B}"/>
              </a:ext>
            </a:extLst>
          </p:cNvPr>
          <p:cNvSpPr txBox="1"/>
          <p:nvPr/>
        </p:nvSpPr>
        <p:spPr>
          <a:xfrm>
            <a:off x="864066" y="1459684"/>
            <a:ext cx="10474009" cy="26514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At PAC 39, a proposal was introduced to update and amend the Eligible Organisations appendix in the PAC Terms of Reference.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The Eligible Organisations List had </a:t>
            </a:r>
            <a:r>
              <a:rPr lang="en-GB" sz="2000" b="1" dirty="0">
                <a:latin typeface="Arial"/>
                <a:cs typeface="Arial"/>
              </a:rPr>
              <a:t>several out-of-date references </a:t>
            </a:r>
            <a:r>
              <a:rPr lang="en-GB" sz="2000" dirty="0">
                <a:latin typeface="Arial"/>
                <a:cs typeface="Arial"/>
              </a:rPr>
              <a:t>and did not include any of the </a:t>
            </a:r>
            <a:r>
              <a:rPr lang="en-GB" sz="2000" b="1" dirty="0">
                <a:latin typeface="Arial"/>
                <a:cs typeface="Arial"/>
              </a:rPr>
              <a:t>Digital Regulators</a:t>
            </a:r>
            <a:r>
              <a:rPr lang="en-GB" sz="2000" dirty="0">
                <a:latin typeface="Arial"/>
                <a:cs typeface="Arial"/>
              </a:rPr>
              <a:t>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Another suggestion was made to </a:t>
            </a:r>
            <a:r>
              <a:rPr lang="en-GB" sz="2000" b="1" dirty="0">
                <a:latin typeface="Arial"/>
                <a:cs typeface="Arial"/>
              </a:rPr>
              <a:t>streamline </a:t>
            </a:r>
            <a:r>
              <a:rPr lang="en-GB" sz="2000" dirty="0">
                <a:latin typeface="Arial"/>
                <a:cs typeface="Arial"/>
              </a:rPr>
              <a:t>similar policy amendments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368585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5" y="276837"/>
            <a:ext cx="10081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Amendment 1: PAC Eligible Organisations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650B0F-1879-C295-869E-CA4DF7EAB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360343"/>
              </p:ext>
            </p:extLst>
          </p:nvPr>
        </p:nvGraphicFramePr>
        <p:xfrm>
          <a:off x="183669" y="1464884"/>
          <a:ext cx="11824662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2331">
                  <a:extLst>
                    <a:ext uri="{9D8B030D-6E8A-4147-A177-3AD203B41FA5}">
                      <a16:colId xmlns:a16="http://schemas.microsoft.com/office/drawing/2014/main" val="3009933329"/>
                    </a:ext>
                  </a:extLst>
                </a:gridCol>
                <a:gridCol w="5912331">
                  <a:extLst>
                    <a:ext uri="{9D8B030D-6E8A-4147-A177-3AD203B41FA5}">
                      <a16:colId xmlns:a16="http://schemas.microsoft.com/office/drawing/2014/main" val="488816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 List (Apr 2021)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Proposed List (July 2024)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578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*Amend Name* 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Department of Communications, Climate Action &amp; Environment (DCCAE)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*Amend Name* 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Department of Business, Enterprise &amp; Innovation (DBEI)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600" dirty="0">
                          <a:highlight>
                            <a:srgbClr val="FF0000"/>
                          </a:highlight>
                        </a:rPr>
                        <a:t>*</a:t>
                      </a:r>
                      <a:r>
                        <a:rPr lang="en-US" sz="1600" b="1" dirty="0">
                          <a:highlight>
                            <a:srgbClr val="FF0000"/>
                          </a:highlight>
                        </a:rPr>
                        <a:t>Remove*</a:t>
                      </a:r>
                      <a:r>
                        <a:rPr lang="en-US" sz="1600" dirty="0">
                          <a:highlight>
                            <a:srgbClr val="FF0000"/>
                          </a:highlight>
                        </a:rPr>
                        <a:t>Internet Service Providers Association of Ireland (ISPAI)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600" dirty="0"/>
                        <a:t>Accredited .</a:t>
                      </a:r>
                      <a:r>
                        <a:rPr lang="en-US" sz="1600" dirty="0" err="1"/>
                        <a:t>ie</a:t>
                      </a:r>
                      <a:r>
                        <a:rPr lang="en-US" sz="1600" dirty="0"/>
                        <a:t> Registrars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Irish Computer Society (ICS)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Law Society of Ireland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Small Firms Association (SFA)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Association of Patents and Trademarks Attorneys(APTMA)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 err="1"/>
                        <a:t>HEAnet</a:t>
                      </a:r>
                      <a:endParaRPr lang="en-US" sz="16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600" dirty="0"/>
                        <a:t>Enterprise Ireland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*Amend Name* 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Cybersafe Ireland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Irish Reporting &amp; Information Security Service (IRISS)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/>
                        <a:t>Observer Members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Department of Environment, Climate &amp; Communications (DECC)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Department of Enterprise, Trade and Employment (DETE)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Enterprise Ireland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highlight>
                            <a:srgbClr val="00FF00"/>
                          </a:highlight>
                        </a:rPr>
                        <a:t>*New* </a:t>
                      </a:r>
                      <a:r>
                        <a:rPr lang="en-US" sz="1600" dirty="0" err="1">
                          <a:highlight>
                            <a:srgbClr val="00FF00"/>
                          </a:highlight>
                        </a:rPr>
                        <a:t>ComReg</a:t>
                      </a:r>
                      <a:endParaRPr lang="en-US" sz="1600" dirty="0">
                        <a:highlight>
                          <a:srgbClr val="00FF00"/>
                        </a:highlight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highlight>
                            <a:srgbClr val="00FF00"/>
                          </a:highlight>
                        </a:rPr>
                        <a:t>*New* </a:t>
                      </a:r>
                      <a:r>
                        <a:rPr lang="en-US" sz="1600" b="0" dirty="0">
                          <a:highlight>
                            <a:srgbClr val="00FF00"/>
                          </a:highlight>
                        </a:rPr>
                        <a:t>Data Protection Commission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highlight>
                            <a:srgbClr val="00FF00"/>
                          </a:highlight>
                        </a:rPr>
                        <a:t>*New* </a:t>
                      </a:r>
                      <a:r>
                        <a:rPr lang="en-US" sz="1600" b="0" dirty="0" err="1">
                          <a:highlight>
                            <a:srgbClr val="00FF00"/>
                          </a:highlight>
                        </a:rPr>
                        <a:t>Coimisiún</a:t>
                      </a:r>
                      <a:r>
                        <a:rPr lang="en-US" sz="1600" b="0" dirty="0">
                          <a:highlight>
                            <a:srgbClr val="00FF00"/>
                          </a:highlight>
                        </a:rPr>
                        <a:t> </a:t>
                      </a:r>
                      <a:r>
                        <a:rPr lang="en-US" sz="1600" b="0" dirty="0" err="1">
                          <a:highlight>
                            <a:srgbClr val="00FF00"/>
                          </a:highlight>
                        </a:rPr>
                        <a:t>na</a:t>
                      </a:r>
                      <a:r>
                        <a:rPr lang="en-US" sz="1600" b="0" dirty="0">
                          <a:highlight>
                            <a:srgbClr val="00FF00"/>
                          </a:highlight>
                        </a:rPr>
                        <a:t> </a:t>
                      </a:r>
                      <a:r>
                        <a:rPr lang="en-US" sz="1600" b="0" dirty="0" err="1">
                          <a:highlight>
                            <a:srgbClr val="00FF00"/>
                          </a:highlight>
                        </a:rPr>
                        <a:t>Meán</a:t>
                      </a:r>
                      <a:endParaRPr lang="en-US" sz="1600" b="0" dirty="0">
                        <a:highlight>
                          <a:srgbClr val="00FF00"/>
                        </a:highlight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highlight>
                            <a:srgbClr val="00FF00"/>
                          </a:highlight>
                        </a:rPr>
                        <a:t>*New* </a:t>
                      </a:r>
                      <a:r>
                        <a:rPr lang="en-US" sz="1600" b="0" dirty="0">
                          <a:highlight>
                            <a:srgbClr val="00FF00"/>
                          </a:highlight>
                        </a:rPr>
                        <a:t>Competition &amp; Consumer Protection Commission</a:t>
                      </a:r>
                      <a:endParaRPr lang="en-US" sz="1600" dirty="0">
                        <a:highlight>
                          <a:srgbClr val="00FF00"/>
                        </a:highlight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/>
                        <a:t>Non-Observer Members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dirty="0"/>
                        <a:t>.</a:t>
                      </a:r>
                      <a:r>
                        <a:rPr lang="en-IE" sz="1600" dirty="0" err="1"/>
                        <a:t>ie</a:t>
                      </a:r>
                      <a:r>
                        <a:rPr lang="en-IE" sz="1600" dirty="0"/>
                        <a:t> Accredited Registrars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dirty="0"/>
                        <a:t>Association of Patent &amp; Trade Mark Attorneys (APTMA)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dirty="0" err="1"/>
                        <a:t>CyberSafeKids</a:t>
                      </a:r>
                      <a:endParaRPr lang="en-IE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dirty="0" err="1"/>
                        <a:t>HEAnet</a:t>
                      </a:r>
                      <a:endParaRPr lang="en-IE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dirty="0"/>
                        <a:t>Irish Computer Society (ICS)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Irish Reporting &amp; Information Security Service (IRISS)</a:t>
                      </a:r>
                      <a:endParaRPr lang="en-IE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dirty="0"/>
                        <a:t>Law Society of Ireland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600" dirty="0"/>
                        <a:t>Small Firms Association (SFA)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I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906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68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5" y="276837"/>
            <a:ext cx="1009008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Amendment 2 – Policy Development Process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6C16A5-29B8-2610-A553-114EEAB7D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58" y="1501115"/>
            <a:ext cx="6371916" cy="477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83DC87-6629-1FFF-C6AB-7E9C1FBDC385}"/>
              </a:ext>
            </a:extLst>
          </p:cNvPr>
          <p:cNvSpPr txBox="1"/>
          <p:nvPr/>
        </p:nvSpPr>
        <p:spPr>
          <a:xfrm>
            <a:off x="1955548" y="1101005"/>
            <a:ext cx="275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Current PDP Model</a:t>
            </a:r>
            <a:endParaRPr lang="en-I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9B1E0-6BCA-A227-F99D-C0869D7CADC1}"/>
              </a:ext>
            </a:extLst>
          </p:cNvPr>
          <p:cNvSpPr txBox="1"/>
          <p:nvPr/>
        </p:nvSpPr>
        <p:spPr>
          <a:xfrm>
            <a:off x="6368467" y="1101005"/>
            <a:ext cx="5341975" cy="3497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reflective of practice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Every proposal in chart requires working group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process for minor (de minimis) issues like correcting typos or updating links (all changes currently to go to PAC)</a:t>
            </a:r>
          </a:p>
        </p:txBody>
      </p:sp>
    </p:spTree>
    <p:extLst>
      <p:ext uri="{BB962C8B-B14F-4D97-AF65-F5344CB8AC3E}">
        <p14:creationId xmlns:p14="http://schemas.microsoft.com/office/powerpoint/2010/main" val="20027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5" y="276837"/>
            <a:ext cx="1009008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Amendment 2 – Policy Development Process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83DC87-6629-1FFF-C6AB-7E9C1FBDC385}"/>
              </a:ext>
            </a:extLst>
          </p:cNvPr>
          <p:cNvSpPr txBox="1"/>
          <p:nvPr/>
        </p:nvSpPr>
        <p:spPr>
          <a:xfrm>
            <a:off x="1225220" y="1136631"/>
            <a:ext cx="9741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Proposal: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PAC to asynchronously provide input, support, or objection by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PAC 41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I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A1B3D3A-7357-D9BD-88CC-6F88443AB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20" y="1552585"/>
            <a:ext cx="9741560" cy="51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08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864DCFB-81B8-49B6-88B4-3F866A756282}" vid="{5FB6A8B8-0BF3-433B-AFDB-A35C9CD6D0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2CA275BCC6894DB4066C11F3E50749" ma:contentTypeVersion="14" ma:contentTypeDescription="Create a new document." ma:contentTypeScope="" ma:versionID="9fd8eff47d992fb20de3e935d6a16bf3">
  <xsd:schema xmlns:xsd="http://www.w3.org/2001/XMLSchema" xmlns:xs="http://www.w3.org/2001/XMLSchema" xmlns:p="http://schemas.microsoft.com/office/2006/metadata/properties" xmlns:ns2="fc12c979-6de5-4ea8-a8d3-a9067d5fef39" xmlns:ns3="9259bed7-ec57-48d2-a2a2-d927356b6e1c" targetNamespace="http://schemas.microsoft.com/office/2006/metadata/properties" ma:root="true" ma:fieldsID="7b37d2e43c2ab8391fde1272d1d8cfc0" ns2:_="" ns3:_="">
    <xsd:import namespace="fc12c979-6de5-4ea8-a8d3-a9067d5fef39"/>
    <xsd:import namespace="9259bed7-ec57-48d2-a2a2-d927356b6e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2c979-6de5-4ea8-a8d3-a9067d5fef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16ffd44-8b01-4962-a935-d7117dff3d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9bed7-ec57-48d2-a2a2-d927356b6e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eb4427d-915b-47e4-be5f-8209bd61dfb8}" ma:internalName="TaxCatchAll" ma:showField="CatchAllData" ma:web="9259bed7-ec57-48d2-a2a2-d927356b6e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12c979-6de5-4ea8-a8d3-a9067d5fef39">
      <Terms xmlns="http://schemas.microsoft.com/office/infopath/2007/PartnerControls"/>
    </lcf76f155ced4ddcb4097134ff3c332f>
    <TaxCatchAll xmlns="9259bed7-ec57-48d2-a2a2-d927356b6e1c" xsi:nil="true"/>
    <SharedWithUsers xmlns="9259bed7-ec57-48d2-a2a2-d927356b6e1c">
      <UserInfo>
        <DisplayName>Declan McDermott</DisplayName>
        <AccountId>16</AccountId>
        <AccountType/>
      </UserInfo>
      <UserInfo>
        <DisplayName>David Curtin</DisplayName>
        <AccountId>14</AccountId>
        <AccountType/>
      </UserInfo>
    </SharedWithUsers>
    <MediaLengthInSeconds xmlns="fc12c979-6de5-4ea8-a8d3-a9067d5fef3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C3BF61-ED72-4F21-9315-B4DC561857F6}">
  <ds:schemaRefs>
    <ds:schemaRef ds:uri="9259bed7-ec57-48d2-a2a2-d927356b6e1c"/>
    <ds:schemaRef ds:uri="fc12c979-6de5-4ea8-a8d3-a9067d5fef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3F56F5D-B9C8-4EC9-919F-AFFF9FF108A3}">
  <ds:schemaRefs>
    <ds:schemaRef ds:uri="9259bed7-ec57-48d2-a2a2-d927356b6e1c"/>
    <ds:schemaRef ds:uri="fc12c979-6de5-4ea8-a8d3-a9067d5fef3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F4CC57-A16C-4B42-BC4A-D9FCB2E943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PAC 39 Slidedeck_v1 (2024-04-09)</Template>
  <TotalTime>2425</TotalTime>
  <Words>1570</Words>
  <Application>Microsoft Office PowerPoint</Application>
  <PresentationFormat>Widescreen</PresentationFormat>
  <Paragraphs>253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Aptos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McDermott</dc:creator>
  <cp:lastModifiedBy>Declan McDermott</cp:lastModifiedBy>
  <cp:revision>112</cp:revision>
  <dcterms:created xsi:type="dcterms:W3CDTF">2024-04-09T09:02:46Z</dcterms:created>
  <dcterms:modified xsi:type="dcterms:W3CDTF">2024-07-11T14:14:08Z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0x010100BE2CA275BCC6894DB4066C11F3E50749</vt:lpwstr>
  </property>
  <property fmtid="{D5CDD505-2E9C-101B-9397-08002B2CF9AE}" pid="3" name="MSIP_Label_47a5fdb8-6b23-4ca1-bb24-b8278bc1825c_Enabled">
    <vt:lpwstr>true</vt:lpwstr>
  </property>
  <property fmtid="{D5CDD505-2E9C-101B-9397-08002B2CF9AE}" pid="4" name="MSIP_Label_47a5fdb8-6b23-4ca1-bb24-b8278bc1825c_SetDate">
    <vt:lpwstr>2024-02-08T11:49:45Z</vt:lpwstr>
  </property>
  <property fmtid="{D5CDD505-2E9C-101B-9397-08002B2CF9AE}" pid="5" name="MSIP_Label_47a5fdb8-6b23-4ca1-bb24-b8278bc1825c_Method">
    <vt:lpwstr>Standard</vt:lpwstr>
  </property>
  <property fmtid="{D5CDD505-2E9C-101B-9397-08002B2CF9AE}" pid="6" name="MSIP_Label_47a5fdb8-6b23-4ca1-bb24-b8278bc1825c_Name">
    <vt:lpwstr>Proprietary</vt:lpwstr>
  </property>
  <property fmtid="{D5CDD505-2E9C-101B-9397-08002B2CF9AE}" pid="7" name="MSIP_Label_47a5fdb8-6b23-4ca1-bb24-b8278bc1825c_SiteId">
    <vt:lpwstr>629f644a-5967-4bd6-97ed-49e3152ed102</vt:lpwstr>
  </property>
  <property fmtid="{D5CDD505-2E9C-101B-9397-08002B2CF9AE}" pid="8" name="MSIP_Label_47a5fdb8-6b23-4ca1-bb24-b8278bc1825c_ActionId">
    <vt:lpwstr>a9fe99c2-4781-45b4-9b21-8e16a52966b3</vt:lpwstr>
  </property>
  <property fmtid="{D5CDD505-2E9C-101B-9397-08002B2CF9AE}" pid="9" name="MSIP_Label_47a5fdb8-6b23-4ca1-bb24-b8278bc1825c_ContentBits">
    <vt:lpwstr>2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Proprietary</vt:lpwstr>
  </property>
  <property fmtid="{D5CDD505-2E9C-101B-9397-08002B2CF9AE}" pid="12" name="MediaServiceImageTags">
    <vt:lpwstr/>
  </property>
  <property fmtid="{D5CDD505-2E9C-101B-9397-08002B2CF9AE}" pid="13" name="Order">
    <vt:r8>180300</vt:r8>
  </property>
  <property fmtid="{D5CDD505-2E9C-101B-9397-08002B2CF9AE}" pid="14" name="xd_Signature">
    <vt:bool>false</vt:bool>
  </property>
  <property fmtid="{D5CDD505-2E9C-101B-9397-08002B2CF9AE}" pid="15" name="xd_ProgID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_ExtendedDescription">
    <vt:lpwstr/>
  </property>
  <property fmtid="{D5CDD505-2E9C-101B-9397-08002B2CF9AE}" pid="19" name="TriggerFlowInfo">
    <vt:lpwstr/>
  </property>
</Properties>
</file>