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65" r:id="rId5"/>
    <p:sldId id="257" r:id="rId6"/>
    <p:sldId id="269" r:id="rId7"/>
    <p:sldId id="270" r:id="rId8"/>
    <p:sldId id="258" r:id="rId9"/>
    <p:sldId id="311" r:id="rId10"/>
    <p:sldId id="281" r:id="rId11"/>
    <p:sldId id="290" r:id="rId12"/>
    <p:sldId id="306" r:id="rId13"/>
    <p:sldId id="301" r:id="rId14"/>
    <p:sldId id="308" r:id="rId15"/>
    <p:sldId id="274" r:id="rId16"/>
    <p:sldId id="313" r:id="rId17"/>
    <p:sldId id="312" r:id="rId18"/>
    <p:sldId id="273" r:id="rId19"/>
    <p:sldId id="289" r:id="rId20"/>
    <p:sldId id="293" r:id="rId21"/>
    <p:sldId id="275" r:id="rId22"/>
    <p:sldId id="284" r:id="rId23"/>
    <p:sldId id="285" r:id="rId24"/>
    <p:sldId id="314" r:id="rId25"/>
    <p:sldId id="315" r:id="rId26"/>
    <p:sldId id="294" r:id="rId27"/>
    <p:sldId id="316" r:id="rId28"/>
    <p:sldId id="310" r:id="rId29"/>
    <p:sldId id="286" r:id="rId30"/>
    <p:sldId id="282" r:id="rId31"/>
    <p:sldId id="292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D50"/>
    <a:srgbClr val="FFFFFF"/>
    <a:srgbClr val="AEAFB4"/>
    <a:srgbClr val="A1A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47" autoAdjust="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clan McDermott" userId="aca3b39f-1f63-4a77-bfc4-53b22ac53f7f" providerId="ADAL" clId="{DD9324E5-6E2F-47EF-9E94-87160E630157}"/>
    <pc:docChg chg="modSld">
      <pc:chgData name="Declan McDermott" userId="aca3b39f-1f63-4a77-bfc4-53b22ac53f7f" providerId="ADAL" clId="{DD9324E5-6E2F-47EF-9E94-87160E630157}" dt="2024-11-15T18:33:36.073" v="0" actId="1076"/>
      <pc:docMkLst>
        <pc:docMk/>
      </pc:docMkLst>
      <pc:sldChg chg="modSp mod">
        <pc:chgData name="Declan McDermott" userId="aca3b39f-1f63-4a77-bfc4-53b22ac53f7f" providerId="ADAL" clId="{DD9324E5-6E2F-47EF-9E94-87160E630157}" dt="2024-11-15T18:33:36.073" v="0" actId="1076"/>
        <pc:sldMkLst>
          <pc:docMk/>
          <pc:sldMk cId="2565179620" sldId="257"/>
        </pc:sldMkLst>
        <pc:spChg chg="mod">
          <ac:chgData name="Declan McDermott" userId="aca3b39f-1f63-4a77-bfc4-53b22ac53f7f" providerId="ADAL" clId="{DD9324E5-6E2F-47EF-9E94-87160E630157}" dt="2024-11-15T18:33:36.073" v="0" actId="1076"/>
          <ac:spMkLst>
            <pc:docMk/>
            <pc:sldMk cId="2565179620" sldId="257"/>
            <ac:spMk id="10" creationId="{9F70CADF-4141-242E-DB48-232978B02826}"/>
          </ac:spMkLst>
        </pc:spChg>
      </pc:sldChg>
    </pc:docChg>
  </pc:docChgLst>
  <pc:docChgLst>
    <pc:chgData name="Declan McDermott" userId="aca3b39f-1f63-4a77-bfc4-53b22ac53f7f" providerId="ADAL" clId="{0B92076A-EEBB-45A6-B0F3-6F5D4692DDB5}"/>
    <pc:docChg chg="custSel addSld modSld sldOrd">
      <pc:chgData name="Declan McDermott" userId="aca3b39f-1f63-4a77-bfc4-53b22ac53f7f" providerId="ADAL" clId="{0B92076A-EEBB-45A6-B0F3-6F5D4692DDB5}" dt="2024-10-30T17:13:18.949" v="774" actId="1076"/>
      <pc:docMkLst>
        <pc:docMk/>
      </pc:docMkLst>
      <pc:sldChg chg="modSp mod">
        <pc:chgData name="Declan McDermott" userId="aca3b39f-1f63-4a77-bfc4-53b22ac53f7f" providerId="ADAL" clId="{0B92076A-EEBB-45A6-B0F3-6F5D4692DDB5}" dt="2024-10-30T14:25:32.150" v="0" actId="1076"/>
        <pc:sldMkLst>
          <pc:docMk/>
          <pc:sldMk cId="1430646761" sldId="258"/>
        </pc:sldMkLst>
        <pc:spChg chg="mod">
          <ac:chgData name="Declan McDermott" userId="aca3b39f-1f63-4a77-bfc4-53b22ac53f7f" providerId="ADAL" clId="{0B92076A-EEBB-45A6-B0F3-6F5D4692DDB5}" dt="2024-10-30T14:25:32.150" v="0" actId="1076"/>
          <ac:spMkLst>
            <pc:docMk/>
            <pc:sldMk cId="1430646761" sldId="258"/>
            <ac:spMk id="2" creationId="{DF8C3FED-4428-D56F-DA6E-F8217BAD9CD7}"/>
          </ac:spMkLst>
        </pc:spChg>
      </pc:sldChg>
      <pc:sldChg chg="modSp mod">
        <pc:chgData name="Declan McDermott" userId="aca3b39f-1f63-4a77-bfc4-53b22ac53f7f" providerId="ADAL" clId="{0B92076A-EEBB-45A6-B0F3-6F5D4692DDB5}" dt="2024-10-30T14:26:11.978" v="3" actId="1076"/>
        <pc:sldMkLst>
          <pc:docMk/>
          <pc:sldMk cId="3777685412" sldId="281"/>
        </pc:sldMkLst>
        <pc:graphicFrameChg chg="mod">
          <ac:chgData name="Declan McDermott" userId="aca3b39f-1f63-4a77-bfc4-53b22ac53f7f" providerId="ADAL" clId="{0B92076A-EEBB-45A6-B0F3-6F5D4692DDB5}" dt="2024-10-30T14:26:11.978" v="3" actId="1076"/>
          <ac:graphicFrameMkLst>
            <pc:docMk/>
            <pc:sldMk cId="3777685412" sldId="281"/>
            <ac:graphicFrameMk id="3" creationId="{C935DC3D-CB47-E32A-422F-59D91D3EE54C}"/>
          </ac:graphicFrameMkLst>
        </pc:graphicFrameChg>
      </pc:sldChg>
      <pc:sldChg chg="modSp mod ord">
        <pc:chgData name="Declan McDermott" userId="aca3b39f-1f63-4a77-bfc4-53b22ac53f7f" providerId="ADAL" clId="{0B92076A-EEBB-45A6-B0F3-6F5D4692DDB5}" dt="2024-10-30T16:58:44.978" v="725"/>
        <pc:sldMkLst>
          <pc:docMk/>
          <pc:sldMk cId="1591829704" sldId="284"/>
        </pc:sldMkLst>
        <pc:spChg chg="mod">
          <ac:chgData name="Declan McDermott" userId="aca3b39f-1f63-4a77-bfc4-53b22ac53f7f" providerId="ADAL" clId="{0B92076A-EEBB-45A6-B0F3-6F5D4692DDB5}" dt="2024-10-30T16:55:54.637" v="718" actId="20577"/>
          <ac:spMkLst>
            <pc:docMk/>
            <pc:sldMk cId="1591829704" sldId="284"/>
            <ac:spMk id="6" creationId="{709B4D30-E668-1B12-8657-0AE604A1C3F1}"/>
          </ac:spMkLst>
        </pc:spChg>
        <pc:graphicFrameChg chg="modGraphic">
          <ac:chgData name="Declan McDermott" userId="aca3b39f-1f63-4a77-bfc4-53b22ac53f7f" providerId="ADAL" clId="{0B92076A-EEBB-45A6-B0F3-6F5D4692DDB5}" dt="2024-10-30T16:55:57.264" v="719" actId="6549"/>
          <ac:graphicFrameMkLst>
            <pc:docMk/>
            <pc:sldMk cId="1591829704" sldId="284"/>
            <ac:graphicFrameMk id="3" creationId="{E8245A04-087E-224B-F838-02F5D2D3592C}"/>
          </ac:graphicFrameMkLst>
        </pc:graphicFrameChg>
      </pc:sldChg>
      <pc:sldChg chg="ord">
        <pc:chgData name="Declan McDermott" userId="aca3b39f-1f63-4a77-bfc4-53b22ac53f7f" providerId="ADAL" clId="{0B92076A-EEBB-45A6-B0F3-6F5D4692DDB5}" dt="2024-10-30T16:57:53.713" v="721"/>
        <pc:sldMkLst>
          <pc:docMk/>
          <pc:sldMk cId="2787895896" sldId="285"/>
        </pc:sldMkLst>
      </pc:sldChg>
      <pc:sldChg chg="modSp mod modAnim">
        <pc:chgData name="Declan McDermott" userId="aca3b39f-1f63-4a77-bfc4-53b22ac53f7f" providerId="ADAL" clId="{0B92076A-EEBB-45A6-B0F3-6F5D4692DDB5}" dt="2024-10-30T14:33:38.194" v="42" actId="1076"/>
        <pc:sldMkLst>
          <pc:docMk/>
          <pc:sldMk cId="2002775831" sldId="290"/>
        </pc:sldMkLst>
        <pc:spChg chg="mod">
          <ac:chgData name="Declan McDermott" userId="aca3b39f-1f63-4a77-bfc4-53b22ac53f7f" providerId="ADAL" clId="{0B92076A-EEBB-45A6-B0F3-6F5D4692DDB5}" dt="2024-10-30T14:33:38.194" v="42" actId="1076"/>
          <ac:spMkLst>
            <pc:docMk/>
            <pc:sldMk cId="2002775831" sldId="290"/>
            <ac:spMk id="5" creationId="{8969B1E0-6BCA-A227-F99D-C0869D7CADC1}"/>
          </ac:spMkLst>
        </pc:spChg>
      </pc:sldChg>
      <pc:sldChg chg="addSp delSp modSp mod delAnim modAnim">
        <pc:chgData name="Declan McDermott" userId="aca3b39f-1f63-4a77-bfc4-53b22ac53f7f" providerId="ADAL" clId="{0B92076A-EEBB-45A6-B0F3-6F5D4692DDB5}" dt="2024-10-30T17:11:27.844" v="768" actId="478"/>
        <pc:sldMkLst>
          <pc:docMk/>
          <pc:sldMk cId="2199889279" sldId="294"/>
        </pc:sldMkLst>
        <pc:spChg chg="mod">
          <ac:chgData name="Declan McDermott" userId="aca3b39f-1f63-4a77-bfc4-53b22ac53f7f" providerId="ADAL" clId="{0B92076A-EEBB-45A6-B0F3-6F5D4692DDB5}" dt="2024-10-30T17:08:47.786" v="735" actId="5793"/>
          <ac:spMkLst>
            <pc:docMk/>
            <pc:sldMk cId="2199889279" sldId="294"/>
            <ac:spMk id="2" creationId="{782E513C-79CC-7A5D-D220-0E07CF1953F3}"/>
          </ac:spMkLst>
        </pc:spChg>
        <pc:spChg chg="add del mod">
          <ac:chgData name="Declan McDermott" userId="aca3b39f-1f63-4a77-bfc4-53b22ac53f7f" providerId="ADAL" clId="{0B92076A-EEBB-45A6-B0F3-6F5D4692DDB5}" dt="2024-10-30T17:08:30.600" v="731" actId="478"/>
          <ac:spMkLst>
            <pc:docMk/>
            <pc:sldMk cId="2199889279" sldId="294"/>
            <ac:spMk id="3" creationId="{425655C1-E094-2242-5200-810BD5F36150}"/>
          </ac:spMkLst>
        </pc:spChg>
        <pc:spChg chg="add mod">
          <ac:chgData name="Declan McDermott" userId="aca3b39f-1f63-4a77-bfc4-53b22ac53f7f" providerId="ADAL" clId="{0B92076A-EEBB-45A6-B0F3-6F5D4692DDB5}" dt="2024-10-30T17:10:31.307" v="765" actId="164"/>
          <ac:spMkLst>
            <pc:docMk/>
            <pc:sldMk cId="2199889279" sldId="294"/>
            <ac:spMk id="5" creationId="{6A769F10-CC3B-BFDA-5B35-CFEE10B6931F}"/>
          </ac:spMkLst>
        </pc:spChg>
        <pc:spChg chg="add mod">
          <ac:chgData name="Declan McDermott" userId="aca3b39f-1f63-4a77-bfc4-53b22ac53f7f" providerId="ADAL" clId="{0B92076A-EEBB-45A6-B0F3-6F5D4692DDB5}" dt="2024-10-30T17:10:31.307" v="765" actId="164"/>
          <ac:spMkLst>
            <pc:docMk/>
            <pc:sldMk cId="2199889279" sldId="294"/>
            <ac:spMk id="6" creationId="{E5B4815E-A683-5908-104F-68C41DAD4D37}"/>
          </ac:spMkLst>
        </pc:spChg>
        <pc:spChg chg="add mod">
          <ac:chgData name="Declan McDermott" userId="aca3b39f-1f63-4a77-bfc4-53b22ac53f7f" providerId="ADAL" clId="{0B92076A-EEBB-45A6-B0F3-6F5D4692DDB5}" dt="2024-10-30T17:10:31.307" v="765" actId="164"/>
          <ac:spMkLst>
            <pc:docMk/>
            <pc:sldMk cId="2199889279" sldId="294"/>
            <ac:spMk id="7" creationId="{B36374A0-A063-61F2-5D7B-E170860C3C99}"/>
          </ac:spMkLst>
        </pc:spChg>
        <pc:spChg chg="add mod">
          <ac:chgData name="Declan McDermott" userId="aca3b39f-1f63-4a77-bfc4-53b22ac53f7f" providerId="ADAL" clId="{0B92076A-EEBB-45A6-B0F3-6F5D4692DDB5}" dt="2024-10-30T17:10:31.307" v="765" actId="164"/>
          <ac:spMkLst>
            <pc:docMk/>
            <pc:sldMk cId="2199889279" sldId="294"/>
            <ac:spMk id="8" creationId="{1046FEC9-2B3F-95C0-3887-D051517EDE9A}"/>
          </ac:spMkLst>
        </pc:spChg>
        <pc:spChg chg="del">
          <ac:chgData name="Declan McDermott" userId="aca3b39f-1f63-4a77-bfc4-53b22ac53f7f" providerId="ADAL" clId="{0B92076A-EEBB-45A6-B0F3-6F5D4692DDB5}" dt="2024-10-30T17:08:14.990" v="727" actId="478"/>
          <ac:spMkLst>
            <pc:docMk/>
            <pc:sldMk cId="2199889279" sldId="294"/>
            <ac:spMk id="15" creationId="{ECB771A3-83CF-C3E8-ACAF-41A3DD50D044}"/>
          </ac:spMkLst>
        </pc:spChg>
        <pc:spChg chg="del">
          <ac:chgData name="Declan McDermott" userId="aca3b39f-1f63-4a77-bfc4-53b22ac53f7f" providerId="ADAL" clId="{0B92076A-EEBB-45A6-B0F3-6F5D4692DDB5}" dt="2024-10-30T17:08:14.990" v="727" actId="478"/>
          <ac:spMkLst>
            <pc:docMk/>
            <pc:sldMk cId="2199889279" sldId="294"/>
            <ac:spMk id="16" creationId="{36DCFF86-A95F-C176-9255-F39A67CAEE9B}"/>
          </ac:spMkLst>
        </pc:spChg>
        <pc:spChg chg="del">
          <ac:chgData name="Declan McDermott" userId="aca3b39f-1f63-4a77-bfc4-53b22ac53f7f" providerId="ADAL" clId="{0B92076A-EEBB-45A6-B0F3-6F5D4692DDB5}" dt="2024-10-30T17:08:14.990" v="727" actId="478"/>
          <ac:spMkLst>
            <pc:docMk/>
            <pc:sldMk cId="2199889279" sldId="294"/>
            <ac:spMk id="17" creationId="{7DF10E75-01FA-D06C-F17B-888F1D834AA9}"/>
          </ac:spMkLst>
        </pc:spChg>
        <pc:spChg chg="del">
          <ac:chgData name="Declan McDermott" userId="aca3b39f-1f63-4a77-bfc4-53b22ac53f7f" providerId="ADAL" clId="{0B92076A-EEBB-45A6-B0F3-6F5D4692DDB5}" dt="2024-10-30T17:08:14.990" v="727" actId="478"/>
          <ac:spMkLst>
            <pc:docMk/>
            <pc:sldMk cId="2199889279" sldId="294"/>
            <ac:spMk id="18" creationId="{C3C32F16-86A4-5C1A-A4CC-8E925CB334FC}"/>
          </ac:spMkLst>
        </pc:spChg>
        <pc:spChg chg="del">
          <ac:chgData name="Declan McDermott" userId="aca3b39f-1f63-4a77-bfc4-53b22ac53f7f" providerId="ADAL" clId="{0B92076A-EEBB-45A6-B0F3-6F5D4692DDB5}" dt="2024-10-30T17:08:14.990" v="727" actId="478"/>
          <ac:spMkLst>
            <pc:docMk/>
            <pc:sldMk cId="2199889279" sldId="294"/>
            <ac:spMk id="23" creationId="{47623D3D-016A-EF64-5ECD-92FC30490A57}"/>
          </ac:spMkLst>
        </pc:spChg>
        <pc:grpChg chg="add mod">
          <ac:chgData name="Declan McDermott" userId="aca3b39f-1f63-4a77-bfc4-53b22ac53f7f" providerId="ADAL" clId="{0B92076A-EEBB-45A6-B0F3-6F5D4692DDB5}" dt="2024-10-30T17:10:31.307" v="765" actId="164"/>
          <ac:grpSpMkLst>
            <pc:docMk/>
            <pc:sldMk cId="2199889279" sldId="294"/>
            <ac:grpSpMk id="13" creationId="{E92010BC-6563-028E-0532-7DD16C302EB3}"/>
          </ac:grpSpMkLst>
        </pc:grpChg>
        <pc:grpChg chg="add mod">
          <ac:chgData name="Declan McDermott" userId="aca3b39f-1f63-4a77-bfc4-53b22ac53f7f" providerId="ADAL" clId="{0B92076A-EEBB-45A6-B0F3-6F5D4692DDB5}" dt="2024-10-30T17:10:31.307" v="765" actId="164"/>
          <ac:grpSpMkLst>
            <pc:docMk/>
            <pc:sldMk cId="2199889279" sldId="294"/>
            <ac:grpSpMk id="22" creationId="{162A711E-0BC5-F208-E9A3-1C4D9537228D}"/>
          </ac:grpSpMkLst>
        </pc:grpChg>
        <pc:graphicFrameChg chg="del">
          <ac:chgData name="Declan McDermott" userId="aca3b39f-1f63-4a77-bfc4-53b22ac53f7f" providerId="ADAL" clId="{0B92076A-EEBB-45A6-B0F3-6F5D4692DDB5}" dt="2024-10-30T17:08:14.990" v="727" actId="478"/>
          <ac:graphicFrameMkLst>
            <pc:docMk/>
            <pc:sldMk cId="2199889279" sldId="294"/>
            <ac:graphicFrameMk id="14" creationId="{E73281E2-E75C-8E90-8D38-47C49510BC49}"/>
          </ac:graphicFrameMkLst>
        </pc:graphicFrameChg>
        <pc:picChg chg="add mod">
          <ac:chgData name="Declan McDermott" userId="aca3b39f-1f63-4a77-bfc4-53b22ac53f7f" providerId="ADAL" clId="{0B92076A-EEBB-45A6-B0F3-6F5D4692DDB5}" dt="2024-10-30T17:10:31.307" v="765" actId="164"/>
          <ac:picMkLst>
            <pc:docMk/>
            <pc:sldMk cId="2199889279" sldId="294"/>
            <ac:picMk id="4" creationId="{3314E4A9-8F68-5D0A-2FAE-4998F1AD136F}"/>
          </ac:picMkLst>
        </pc:picChg>
        <pc:picChg chg="mod">
          <ac:chgData name="Declan McDermott" userId="aca3b39f-1f63-4a77-bfc4-53b22ac53f7f" providerId="ADAL" clId="{0B92076A-EEBB-45A6-B0F3-6F5D4692DDB5}" dt="2024-10-30T17:08:20.218" v="730"/>
          <ac:picMkLst>
            <pc:docMk/>
            <pc:sldMk cId="2199889279" sldId="294"/>
            <ac:picMk id="19" creationId="{FBF14F3F-2461-92B4-EEFC-15DECF20146E}"/>
          </ac:picMkLst>
        </pc:picChg>
        <pc:picChg chg="mod">
          <ac:chgData name="Declan McDermott" userId="aca3b39f-1f63-4a77-bfc4-53b22ac53f7f" providerId="ADAL" clId="{0B92076A-EEBB-45A6-B0F3-6F5D4692DDB5}" dt="2024-10-30T17:08:20.218" v="730"/>
          <ac:picMkLst>
            <pc:docMk/>
            <pc:sldMk cId="2199889279" sldId="294"/>
            <ac:picMk id="20" creationId="{36F035F0-5DDF-E6AF-ADB1-00E2315E0D8F}"/>
          </ac:picMkLst>
        </pc:picChg>
        <pc:picChg chg="mod">
          <ac:chgData name="Declan McDermott" userId="aca3b39f-1f63-4a77-bfc4-53b22ac53f7f" providerId="ADAL" clId="{0B92076A-EEBB-45A6-B0F3-6F5D4692DDB5}" dt="2024-10-30T17:08:20.218" v="730"/>
          <ac:picMkLst>
            <pc:docMk/>
            <pc:sldMk cId="2199889279" sldId="294"/>
            <ac:picMk id="21" creationId="{AB240982-B52B-934F-525F-9073460846AE}"/>
          </ac:picMkLst>
        </pc:picChg>
        <pc:cxnChg chg="add del mod">
          <ac:chgData name="Declan McDermott" userId="aca3b39f-1f63-4a77-bfc4-53b22ac53f7f" providerId="ADAL" clId="{0B92076A-EEBB-45A6-B0F3-6F5D4692DDB5}" dt="2024-10-30T17:11:25.702" v="767" actId="478"/>
          <ac:cxnSpMkLst>
            <pc:docMk/>
            <pc:sldMk cId="2199889279" sldId="294"/>
            <ac:cxnSpMk id="11" creationId="{4BABBF82-D062-8B95-74F8-37691073E316}"/>
          </ac:cxnSpMkLst>
        </pc:cxnChg>
        <pc:cxnChg chg="add del mod">
          <ac:chgData name="Declan McDermott" userId="aca3b39f-1f63-4a77-bfc4-53b22ac53f7f" providerId="ADAL" clId="{0B92076A-EEBB-45A6-B0F3-6F5D4692DDB5}" dt="2024-10-30T17:11:27.844" v="768" actId="478"/>
          <ac:cxnSpMkLst>
            <pc:docMk/>
            <pc:sldMk cId="2199889279" sldId="294"/>
            <ac:cxnSpMk id="12" creationId="{3D26D217-14FD-E55C-8B96-177A2487F031}"/>
          </ac:cxnSpMkLst>
        </pc:cxnChg>
      </pc:sldChg>
      <pc:sldChg chg="modSp mod modAnim">
        <pc:chgData name="Declan McDermott" userId="aca3b39f-1f63-4a77-bfc4-53b22ac53f7f" providerId="ADAL" clId="{0B92076A-EEBB-45A6-B0F3-6F5D4692DDB5}" dt="2024-10-30T14:33:17.904" v="41" actId="404"/>
        <pc:sldMkLst>
          <pc:docMk/>
          <pc:sldMk cId="1873608247" sldId="301"/>
        </pc:sldMkLst>
        <pc:spChg chg="mod">
          <ac:chgData name="Declan McDermott" userId="aca3b39f-1f63-4a77-bfc4-53b22ac53f7f" providerId="ADAL" clId="{0B92076A-EEBB-45A6-B0F3-6F5D4692DDB5}" dt="2024-10-30T14:31:25.897" v="18" actId="1076"/>
          <ac:spMkLst>
            <pc:docMk/>
            <pc:sldMk cId="1873608247" sldId="301"/>
            <ac:spMk id="7" creationId="{55D17EC3-E0D7-9A62-A8E0-D8D3A9B95CEA}"/>
          </ac:spMkLst>
        </pc:spChg>
        <pc:graphicFrameChg chg="mod modGraphic">
          <ac:chgData name="Declan McDermott" userId="aca3b39f-1f63-4a77-bfc4-53b22ac53f7f" providerId="ADAL" clId="{0B92076A-EEBB-45A6-B0F3-6F5D4692DDB5}" dt="2024-10-30T14:33:12.504" v="40" actId="404"/>
          <ac:graphicFrameMkLst>
            <pc:docMk/>
            <pc:sldMk cId="1873608247" sldId="301"/>
            <ac:graphicFrameMk id="5" creationId="{97DDF382-37C9-F45B-78AE-4F3263655475}"/>
          </ac:graphicFrameMkLst>
        </pc:graphicFrameChg>
        <pc:graphicFrameChg chg="modGraphic">
          <ac:chgData name="Declan McDermott" userId="aca3b39f-1f63-4a77-bfc4-53b22ac53f7f" providerId="ADAL" clId="{0B92076A-EEBB-45A6-B0F3-6F5D4692DDB5}" dt="2024-10-30T14:33:17.904" v="41" actId="404"/>
          <ac:graphicFrameMkLst>
            <pc:docMk/>
            <pc:sldMk cId="1873608247" sldId="301"/>
            <ac:graphicFrameMk id="6" creationId="{65642ACC-7EAB-C1B6-E820-BA5663757C51}"/>
          </ac:graphicFrameMkLst>
        </pc:graphicFrameChg>
      </pc:sldChg>
      <pc:sldChg chg="ord">
        <pc:chgData name="Declan McDermott" userId="aca3b39f-1f63-4a77-bfc4-53b22ac53f7f" providerId="ADAL" clId="{0B92076A-EEBB-45A6-B0F3-6F5D4692DDB5}" dt="2024-10-30T14:32:46.109" v="23"/>
        <pc:sldMkLst>
          <pc:docMk/>
          <pc:sldMk cId="1757317766" sldId="306"/>
        </pc:sldMkLst>
      </pc:sldChg>
      <pc:sldChg chg="modSp modAnim">
        <pc:chgData name="Declan McDermott" userId="aca3b39f-1f63-4a77-bfc4-53b22ac53f7f" providerId="ADAL" clId="{0B92076A-EEBB-45A6-B0F3-6F5D4692DDB5}" dt="2024-10-30T15:54:30.695" v="662" actId="20577"/>
        <pc:sldMkLst>
          <pc:docMk/>
          <pc:sldMk cId="1416567890" sldId="308"/>
        </pc:sldMkLst>
        <pc:spChg chg="mod">
          <ac:chgData name="Declan McDermott" userId="aca3b39f-1f63-4a77-bfc4-53b22ac53f7f" providerId="ADAL" clId="{0B92076A-EEBB-45A6-B0F3-6F5D4692DDB5}" dt="2024-10-30T15:54:30.695" v="662" actId="20577"/>
          <ac:spMkLst>
            <pc:docMk/>
            <pc:sldMk cId="1416567890" sldId="308"/>
            <ac:spMk id="3" creationId="{3342BFD5-F9EA-53F2-80BB-210E3C34C4F5}"/>
          </ac:spMkLst>
        </pc:spChg>
        <pc:spChg chg="mod">
          <ac:chgData name="Declan McDermott" userId="aca3b39f-1f63-4a77-bfc4-53b22ac53f7f" providerId="ADAL" clId="{0B92076A-EEBB-45A6-B0F3-6F5D4692DDB5}" dt="2024-10-30T14:34:16.701" v="84" actId="20577"/>
          <ac:spMkLst>
            <pc:docMk/>
            <pc:sldMk cId="1416567890" sldId="308"/>
            <ac:spMk id="10" creationId="{6E16D86E-F759-228D-9E29-3CFD3E854007}"/>
          </ac:spMkLst>
        </pc:spChg>
      </pc:sldChg>
      <pc:sldChg chg="modSp mod modAnim">
        <pc:chgData name="Declan McDermott" userId="aca3b39f-1f63-4a77-bfc4-53b22ac53f7f" providerId="ADAL" clId="{0B92076A-EEBB-45A6-B0F3-6F5D4692DDB5}" dt="2024-10-30T14:44:04.257" v="362" actId="6549"/>
        <pc:sldMkLst>
          <pc:docMk/>
          <pc:sldMk cId="1938706009" sldId="311"/>
        </pc:sldMkLst>
        <pc:spChg chg="mod">
          <ac:chgData name="Declan McDermott" userId="aca3b39f-1f63-4a77-bfc4-53b22ac53f7f" providerId="ADAL" clId="{0B92076A-EEBB-45A6-B0F3-6F5D4692DDB5}" dt="2024-10-30T14:44:04.257" v="362" actId="6549"/>
          <ac:spMkLst>
            <pc:docMk/>
            <pc:sldMk cId="1938706009" sldId="311"/>
            <ac:spMk id="3" creationId="{D921BAFB-50F5-6E5C-D151-4EE936664D82}"/>
          </ac:spMkLst>
        </pc:spChg>
      </pc:sldChg>
      <pc:sldChg chg="ord">
        <pc:chgData name="Declan McDermott" userId="aca3b39f-1f63-4a77-bfc4-53b22ac53f7f" providerId="ADAL" clId="{0B92076A-EEBB-45A6-B0F3-6F5D4692DDB5}" dt="2024-10-30T16:35:02" v="664"/>
        <pc:sldMkLst>
          <pc:docMk/>
          <pc:sldMk cId="2157511469" sldId="312"/>
        </pc:sldMkLst>
      </pc:sldChg>
      <pc:sldChg chg="ord">
        <pc:chgData name="Declan McDermott" userId="aca3b39f-1f63-4a77-bfc4-53b22ac53f7f" providerId="ADAL" clId="{0B92076A-EEBB-45A6-B0F3-6F5D4692DDB5}" dt="2024-10-30T16:35:06.808" v="666"/>
        <pc:sldMkLst>
          <pc:docMk/>
          <pc:sldMk cId="3283464400" sldId="313"/>
        </pc:sldMkLst>
      </pc:sldChg>
      <pc:sldChg chg="modSp add mod modAnim">
        <pc:chgData name="Declan McDermott" userId="aca3b39f-1f63-4a77-bfc4-53b22ac53f7f" providerId="ADAL" clId="{0B92076A-EEBB-45A6-B0F3-6F5D4692DDB5}" dt="2024-10-30T17:13:18.949" v="774" actId="1076"/>
        <pc:sldMkLst>
          <pc:docMk/>
          <pc:sldMk cId="3989508927" sldId="316"/>
        </pc:sldMkLst>
        <pc:spChg chg="mod">
          <ac:chgData name="Declan McDermott" userId="aca3b39f-1f63-4a77-bfc4-53b22ac53f7f" providerId="ADAL" clId="{0B92076A-EEBB-45A6-B0F3-6F5D4692DDB5}" dt="2024-10-30T17:13:18.949" v="774" actId="1076"/>
          <ac:spMkLst>
            <pc:docMk/>
            <pc:sldMk cId="3989508927" sldId="316"/>
            <ac:spMk id="2" creationId="{EAD69C73-F922-846A-D233-E0454DD991A2}"/>
          </ac:spMkLst>
        </pc:spChg>
        <pc:spChg chg="mod">
          <ac:chgData name="Declan McDermott" userId="aca3b39f-1f63-4a77-bfc4-53b22ac53f7f" providerId="ADAL" clId="{0B92076A-EEBB-45A6-B0F3-6F5D4692DDB5}" dt="2024-10-30T17:09:30.658" v="744" actId="1076"/>
          <ac:spMkLst>
            <pc:docMk/>
            <pc:sldMk cId="3989508927" sldId="316"/>
            <ac:spMk id="15" creationId="{8BE10BEF-BD1E-E5C5-4B01-BE0895142095}"/>
          </ac:spMkLst>
        </pc:spChg>
        <pc:spChg chg="mod">
          <ac:chgData name="Declan McDermott" userId="aca3b39f-1f63-4a77-bfc4-53b22ac53f7f" providerId="ADAL" clId="{0B92076A-EEBB-45A6-B0F3-6F5D4692DDB5}" dt="2024-10-30T17:09:23.258" v="742" actId="1076"/>
          <ac:spMkLst>
            <pc:docMk/>
            <pc:sldMk cId="3989508927" sldId="316"/>
            <ac:spMk id="16" creationId="{22BC790F-426B-4367-5DD0-0B753C0457DD}"/>
          </ac:spMkLst>
        </pc:spChg>
        <pc:spChg chg="mod">
          <ac:chgData name="Declan McDermott" userId="aca3b39f-1f63-4a77-bfc4-53b22ac53f7f" providerId="ADAL" clId="{0B92076A-EEBB-45A6-B0F3-6F5D4692DDB5}" dt="2024-10-30T17:09:19.593" v="741" actId="1076"/>
          <ac:spMkLst>
            <pc:docMk/>
            <pc:sldMk cId="3989508927" sldId="316"/>
            <ac:spMk id="17" creationId="{E7DB560A-C8F3-9BB2-F9EE-5050E20D3F89}"/>
          </ac:spMkLst>
        </pc:spChg>
        <pc:spChg chg="mod">
          <ac:chgData name="Declan McDermott" userId="aca3b39f-1f63-4a77-bfc4-53b22ac53f7f" providerId="ADAL" clId="{0B92076A-EEBB-45A6-B0F3-6F5D4692DDB5}" dt="2024-10-30T17:09:27.622" v="743" actId="1076"/>
          <ac:spMkLst>
            <pc:docMk/>
            <pc:sldMk cId="3989508927" sldId="316"/>
            <ac:spMk id="18" creationId="{5ADC11E9-3F62-E575-9C68-EB0BB65AAEA9}"/>
          </ac:spMkLst>
        </pc:spChg>
        <pc:spChg chg="mod">
          <ac:chgData name="Declan McDermott" userId="aca3b39f-1f63-4a77-bfc4-53b22ac53f7f" providerId="ADAL" clId="{0B92076A-EEBB-45A6-B0F3-6F5D4692DDB5}" dt="2024-10-30T17:09:37.662" v="746" actId="14100"/>
          <ac:spMkLst>
            <pc:docMk/>
            <pc:sldMk cId="3989508927" sldId="316"/>
            <ac:spMk id="23" creationId="{0A2AE09A-8CD0-3271-171D-DA9349CB527E}"/>
          </ac:spMkLst>
        </pc:spChg>
        <pc:graphicFrameChg chg="mod modGraphic">
          <ac:chgData name="Declan McDermott" userId="aca3b39f-1f63-4a77-bfc4-53b22ac53f7f" providerId="ADAL" clId="{0B92076A-EEBB-45A6-B0F3-6F5D4692DDB5}" dt="2024-10-30T17:09:13.514" v="740" actId="14100"/>
          <ac:graphicFrameMkLst>
            <pc:docMk/>
            <pc:sldMk cId="3989508927" sldId="316"/>
            <ac:graphicFrameMk id="14" creationId="{614E8132-C74C-55CA-CB28-774626B7F02E}"/>
          </ac:graphicFrameMkLst>
        </pc:graphicFrameChg>
      </pc:sldChg>
    </pc:docChg>
  </pc:docChgLst>
  <pc:docChgLst>
    <pc:chgData name="Declan McDermott" userId="aca3b39f-1f63-4a77-bfc4-53b22ac53f7f" providerId="ADAL" clId="{A550523A-1E9E-466F-B5E6-918114A6D526}"/>
    <pc:docChg chg="custSel modSld">
      <pc:chgData name="Declan McDermott" userId="aca3b39f-1f63-4a77-bfc4-53b22ac53f7f" providerId="ADAL" clId="{A550523A-1E9E-466F-B5E6-918114A6D526}" dt="2024-10-31T15:40:49.243" v="1" actId="478"/>
      <pc:docMkLst>
        <pc:docMk/>
      </pc:docMkLst>
      <pc:sldChg chg="delSp modSp mod delAnim">
        <pc:chgData name="Declan McDermott" userId="aca3b39f-1f63-4a77-bfc4-53b22ac53f7f" providerId="ADAL" clId="{A550523A-1E9E-466F-B5E6-918114A6D526}" dt="2024-10-31T15:40:49.243" v="1" actId="478"/>
        <pc:sldMkLst>
          <pc:docMk/>
          <pc:sldMk cId="2052583473" sldId="265"/>
        </pc:sldMkLst>
        <pc:picChg chg="del mod">
          <ac:chgData name="Declan McDermott" userId="aca3b39f-1f63-4a77-bfc4-53b22ac53f7f" providerId="ADAL" clId="{A550523A-1E9E-466F-B5E6-918114A6D526}" dt="2024-10-31T15:40:49.243" v="1" actId="478"/>
          <ac:picMkLst>
            <pc:docMk/>
            <pc:sldMk cId="2052583473" sldId="265"/>
            <ac:picMk id="8" creationId="{87713B89-99E9-3E77-3DE4-B54B7D3830C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FB5E75-90F0-4F41-AB03-01548A9A69ED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6945AB4-3D92-416F-89BC-47F3FFCA6241}">
      <dgm:prSet phldrT="[Text]"/>
      <dgm:spPr/>
      <dgm:t>
        <a:bodyPr/>
        <a:lstStyle/>
        <a:p>
          <a:r>
            <a:rPr lang="en-US" b="1" dirty="0"/>
            <a:t>Identification</a:t>
          </a:r>
          <a:endParaRPr lang="en-IE" b="1" dirty="0"/>
        </a:p>
      </dgm:t>
    </dgm:pt>
    <dgm:pt modelId="{2EE78BE0-565A-43E7-8440-6EA933E27636}" type="parTrans" cxnId="{0DB9DD62-E4C0-4444-BE28-26BA859A2818}">
      <dgm:prSet/>
      <dgm:spPr/>
      <dgm:t>
        <a:bodyPr/>
        <a:lstStyle/>
        <a:p>
          <a:endParaRPr lang="en-IE"/>
        </a:p>
      </dgm:t>
    </dgm:pt>
    <dgm:pt modelId="{04AD9802-D36B-4D61-9C3B-A7F730244C74}" type="sibTrans" cxnId="{0DB9DD62-E4C0-4444-BE28-26BA859A2818}">
      <dgm:prSet/>
      <dgm:spPr/>
      <dgm:t>
        <a:bodyPr/>
        <a:lstStyle/>
        <a:p>
          <a:endParaRPr lang="en-IE"/>
        </a:p>
      </dgm:t>
    </dgm:pt>
    <dgm:pt modelId="{23811AB1-A9C0-4ECF-A2CB-982632F1796E}">
      <dgm:prSet phldrT="[Text]"/>
      <dgm:spPr/>
      <dgm:t>
        <a:bodyPr/>
        <a:lstStyle/>
        <a:p>
          <a:r>
            <a:rPr lang="en-US" b="1" dirty="0"/>
            <a:t>Scoping*</a:t>
          </a:r>
          <a:endParaRPr lang="en-IE" b="1" dirty="0"/>
        </a:p>
      </dgm:t>
    </dgm:pt>
    <dgm:pt modelId="{61BF9687-B065-4012-A949-9513A9C383A0}" type="parTrans" cxnId="{747821C7-51A4-4E67-8C60-09670F454CBD}">
      <dgm:prSet/>
      <dgm:spPr/>
      <dgm:t>
        <a:bodyPr/>
        <a:lstStyle/>
        <a:p>
          <a:endParaRPr lang="en-IE"/>
        </a:p>
      </dgm:t>
    </dgm:pt>
    <dgm:pt modelId="{818C4E9F-8306-4490-9AAE-8E81C6D634A8}" type="sibTrans" cxnId="{747821C7-51A4-4E67-8C60-09670F454CBD}">
      <dgm:prSet/>
      <dgm:spPr/>
      <dgm:t>
        <a:bodyPr/>
        <a:lstStyle/>
        <a:p>
          <a:endParaRPr lang="en-IE"/>
        </a:p>
      </dgm:t>
    </dgm:pt>
    <dgm:pt modelId="{EFA8A56F-D8C6-4E6A-90EC-05DE420765E6}">
      <dgm:prSet phldrT="[Text]" custT="1"/>
      <dgm:spPr/>
      <dgm:t>
        <a:bodyPr/>
        <a:lstStyle/>
        <a:p>
          <a:r>
            <a:rPr lang="en-US" sz="1900" b="1" dirty="0"/>
            <a:t>Consultation </a:t>
          </a:r>
          <a:r>
            <a:rPr lang="en-US" sz="1800" b="1" dirty="0"/>
            <a:t>(if applicable)</a:t>
          </a:r>
          <a:endParaRPr lang="en-IE" sz="1900" b="1" dirty="0"/>
        </a:p>
      </dgm:t>
    </dgm:pt>
    <dgm:pt modelId="{CDBDFED4-E1DB-4D3D-A30B-1B7313E143C3}" type="parTrans" cxnId="{B38B3DF3-E946-46EE-A7DB-E0753248BDE8}">
      <dgm:prSet/>
      <dgm:spPr/>
      <dgm:t>
        <a:bodyPr/>
        <a:lstStyle/>
        <a:p>
          <a:endParaRPr lang="en-IE"/>
        </a:p>
      </dgm:t>
    </dgm:pt>
    <dgm:pt modelId="{0FA0FBB5-1290-4EB1-AC6D-46C1BF632E13}" type="sibTrans" cxnId="{B38B3DF3-E946-46EE-A7DB-E0753248BDE8}">
      <dgm:prSet/>
      <dgm:spPr/>
      <dgm:t>
        <a:bodyPr/>
        <a:lstStyle/>
        <a:p>
          <a:endParaRPr lang="en-IE"/>
        </a:p>
      </dgm:t>
    </dgm:pt>
    <dgm:pt modelId="{F07B6E60-6555-4171-8BBF-E863BFE4DF44}">
      <dgm:prSet/>
      <dgm:spPr/>
      <dgm:t>
        <a:bodyPr/>
        <a:lstStyle/>
        <a:p>
          <a:r>
            <a:rPr lang="en-US" b="1" dirty="0"/>
            <a:t>Drafting</a:t>
          </a:r>
          <a:endParaRPr lang="en-IE" b="1" dirty="0"/>
        </a:p>
      </dgm:t>
    </dgm:pt>
    <dgm:pt modelId="{6D57B5BD-420C-4045-AFA5-3DC40E658265}" type="parTrans" cxnId="{6C71BD11-7BB9-46AE-BC92-5A91CA2ED033}">
      <dgm:prSet/>
      <dgm:spPr/>
      <dgm:t>
        <a:bodyPr/>
        <a:lstStyle/>
        <a:p>
          <a:endParaRPr lang="en-IE"/>
        </a:p>
      </dgm:t>
    </dgm:pt>
    <dgm:pt modelId="{C6C9BBC6-D241-4D16-82CF-C35DACD4EC9C}" type="sibTrans" cxnId="{6C71BD11-7BB9-46AE-BC92-5A91CA2ED033}">
      <dgm:prSet/>
      <dgm:spPr/>
      <dgm:t>
        <a:bodyPr/>
        <a:lstStyle/>
        <a:p>
          <a:endParaRPr lang="en-IE"/>
        </a:p>
      </dgm:t>
    </dgm:pt>
    <dgm:pt modelId="{D77DDEF8-A1B9-4362-A617-8202811C7FE3}">
      <dgm:prSet/>
      <dgm:spPr/>
      <dgm:t>
        <a:bodyPr/>
        <a:lstStyle/>
        <a:p>
          <a:r>
            <a:rPr lang="en-US" b="1" dirty="0"/>
            <a:t>Consensus</a:t>
          </a:r>
          <a:endParaRPr lang="en-IE" b="1" dirty="0"/>
        </a:p>
      </dgm:t>
    </dgm:pt>
    <dgm:pt modelId="{DF998EAF-776F-438C-BBA9-1C1116B5D15A}" type="parTrans" cxnId="{C27CAC41-BF7A-4572-B92F-5669059D5742}">
      <dgm:prSet/>
      <dgm:spPr/>
      <dgm:t>
        <a:bodyPr/>
        <a:lstStyle/>
        <a:p>
          <a:endParaRPr lang="en-IE"/>
        </a:p>
      </dgm:t>
    </dgm:pt>
    <dgm:pt modelId="{C0A39E26-877F-43D6-9CF7-9B0A1EF5BA5D}" type="sibTrans" cxnId="{C27CAC41-BF7A-4572-B92F-5669059D5742}">
      <dgm:prSet/>
      <dgm:spPr/>
      <dgm:t>
        <a:bodyPr/>
        <a:lstStyle/>
        <a:p>
          <a:endParaRPr lang="en-IE"/>
        </a:p>
      </dgm:t>
    </dgm:pt>
    <dgm:pt modelId="{8ADC3E98-8872-4C19-8BA6-4910FB7DCF56}" type="pres">
      <dgm:prSet presAssocID="{7BFB5E75-90F0-4F41-AB03-01548A9A69E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27D330A-0478-490D-9A20-8D5F9FD3F42E}" type="pres">
      <dgm:prSet presAssocID="{D77DDEF8-A1B9-4362-A617-8202811C7FE3}" presName="Accent5" presStyleCnt="0"/>
      <dgm:spPr/>
    </dgm:pt>
    <dgm:pt modelId="{156003A1-5280-4154-AB74-ECE57AB4B518}" type="pres">
      <dgm:prSet presAssocID="{D77DDEF8-A1B9-4362-A617-8202811C7FE3}" presName="Accent" presStyleLbl="node1" presStyleIdx="0" presStyleCnt="5"/>
      <dgm:spPr/>
    </dgm:pt>
    <dgm:pt modelId="{C0A4E06E-4598-4633-BC7A-D84D98CEC253}" type="pres">
      <dgm:prSet presAssocID="{D77DDEF8-A1B9-4362-A617-8202811C7FE3}" presName="ParentBackground5" presStyleCnt="0"/>
      <dgm:spPr/>
    </dgm:pt>
    <dgm:pt modelId="{7BDA8647-2E0E-479F-88DF-00EACED3072E}" type="pres">
      <dgm:prSet presAssocID="{D77DDEF8-A1B9-4362-A617-8202811C7FE3}" presName="ParentBackground" presStyleLbl="fgAcc1" presStyleIdx="0" presStyleCnt="5"/>
      <dgm:spPr/>
    </dgm:pt>
    <dgm:pt modelId="{BAD91688-984E-48F8-8AEB-6DFFFD05061D}" type="pres">
      <dgm:prSet presAssocID="{D77DDEF8-A1B9-4362-A617-8202811C7FE3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37DF95D-6682-4BBB-A2F5-48E77175618E}" type="pres">
      <dgm:prSet presAssocID="{F07B6E60-6555-4171-8BBF-E863BFE4DF44}" presName="Accent4" presStyleCnt="0"/>
      <dgm:spPr/>
    </dgm:pt>
    <dgm:pt modelId="{6B5EDC6D-C3AA-4B90-9C24-0DAFF94CE605}" type="pres">
      <dgm:prSet presAssocID="{F07B6E60-6555-4171-8BBF-E863BFE4DF44}" presName="Accent" presStyleLbl="node1" presStyleIdx="1" presStyleCnt="5"/>
      <dgm:spPr/>
    </dgm:pt>
    <dgm:pt modelId="{2B179B86-AB56-4584-BCDB-4BF5B862C9A0}" type="pres">
      <dgm:prSet presAssocID="{F07B6E60-6555-4171-8BBF-E863BFE4DF44}" presName="ParentBackground4" presStyleCnt="0"/>
      <dgm:spPr/>
    </dgm:pt>
    <dgm:pt modelId="{05E6E3CD-8BFF-4BA6-97AA-7F69F39A7285}" type="pres">
      <dgm:prSet presAssocID="{F07B6E60-6555-4171-8BBF-E863BFE4DF44}" presName="ParentBackground" presStyleLbl="fgAcc1" presStyleIdx="1" presStyleCnt="5"/>
      <dgm:spPr/>
    </dgm:pt>
    <dgm:pt modelId="{D54DC432-A94B-4AC7-B740-6BC34116617A}" type="pres">
      <dgm:prSet presAssocID="{F07B6E60-6555-4171-8BBF-E863BFE4DF44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8C7AC28-B671-4E0B-8C49-17F8AE25AED2}" type="pres">
      <dgm:prSet presAssocID="{EFA8A56F-D8C6-4E6A-90EC-05DE420765E6}" presName="Accent3" presStyleCnt="0"/>
      <dgm:spPr/>
    </dgm:pt>
    <dgm:pt modelId="{602076D9-75BB-418A-AA85-62F7D5AD68A7}" type="pres">
      <dgm:prSet presAssocID="{EFA8A56F-D8C6-4E6A-90EC-05DE420765E6}" presName="Accent" presStyleLbl="node1" presStyleIdx="2" presStyleCnt="5"/>
      <dgm:spPr/>
    </dgm:pt>
    <dgm:pt modelId="{FFF8F42C-06C4-4605-BAF6-BE4C8A94F53F}" type="pres">
      <dgm:prSet presAssocID="{EFA8A56F-D8C6-4E6A-90EC-05DE420765E6}" presName="ParentBackground3" presStyleCnt="0"/>
      <dgm:spPr/>
    </dgm:pt>
    <dgm:pt modelId="{9790E147-274E-4C25-A5FA-770790BC21E0}" type="pres">
      <dgm:prSet presAssocID="{EFA8A56F-D8C6-4E6A-90EC-05DE420765E6}" presName="ParentBackground" presStyleLbl="fgAcc1" presStyleIdx="2" presStyleCnt="5"/>
      <dgm:spPr/>
    </dgm:pt>
    <dgm:pt modelId="{0AEE14F3-25C7-4EB4-9363-A565D8E6FEF9}" type="pres">
      <dgm:prSet presAssocID="{EFA8A56F-D8C6-4E6A-90EC-05DE420765E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A02C0FB-66FF-458C-88B0-4CF59DAFF2FB}" type="pres">
      <dgm:prSet presAssocID="{23811AB1-A9C0-4ECF-A2CB-982632F1796E}" presName="Accent2" presStyleCnt="0"/>
      <dgm:spPr/>
    </dgm:pt>
    <dgm:pt modelId="{DE862937-0F12-4197-9F99-DE915AFD9021}" type="pres">
      <dgm:prSet presAssocID="{23811AB1-A9C0-4ECF-A2CB-982632F1796E}" presName="Accent" presStyleLbl="node1" presStyleIdx="3" presStyleCnt="5"/>
      <dgm:spPr/>
    </dgm:pt>
    <dgm:pt modelId="{D2308495-56DC-4FBF-BE12-2E530D15F7C5}" type="pres">
      <dgm:prSet presAssocID="{23811AB1-A9C0-4ECF-A2CB-982632F1796E}" presName="ParentBackground2" presStyleCnt="0"/>
      <dgm:spPr/>
    </dgm:pt>
    <dgm:pt modelId="{D346F370-6974-4796-AE8F-6149658AC80D}" type="pres">
      <dgm:prSet presAssocID="{23811AB1-A9C0-4ECF-A2CB-982632F1796E}" presName="ParentBackground" presStyleLbl="fgAcc1" presStyleIdx="3" presStyleCnt="5"/>
      <dgm:spPr/>
    </dgm:pt>
    <dgm:pt modelId="{4C96AF10-831D-4AC1-8F7D-75B285CF2DFC}" type="pres">
      <dgm:prSet presAssocID="{23811AB1-A9C0-4ECF-A2CB-982632F1796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0C0A9F6-A457-45AF-BA3E-103FAF5D0DCF}" type="pres">
      <dgm:prSet presAssocID="{F6945AB4-3D92-416F-89BC-47F3FFCA6241}" presName="Accent1" presStyleCnt="0"/>
      <dgm:spPr/>
    </dgm:pt>
    <dgm:pt modelId="{3F6300F5-6099-4CFB-A299-FEB5B9830D80}" type="pres">
      <dgm:prSet presAssocID="{F6945AB4-3D92-416F-89BC-47F3FFCA6241}" presName="Accent" presStyleLbl="node1" presStyleIdx="4" presStyleCnt="5"/>
      <dgm:spPr/>
    </dgm:pt>
    <dgm:pt modelId="{E6A255D6-3895-4E50-AABA-2B63F433275D}" type="pres">
      <dgm:prSet presAssocID="{F6945AB4-3D92-416F-89BC-47F3FFCA6241}" presName="ParentBackground1" presStyleCnt="0"/>
      <dgm:spPr/>
    </dgm:pt>
    <dgm:pt modelId="{823EB9A2-DDFC-4550-BFB7-5F83DC584170}" type="pres">
      <dgm:prSet presAssocID="{F6945AB4-3D92-416F-89BC-47F3FFCA6241}" presName="ParentBackground" presStyleLbl="fgAcc1" presStyleIdx="4" presStyleCnt="5"/>
      <dgm:spPr/>
    </dgm:pt>
    <dgm:pt modelId="{54A4DBAE-CC39-4E80-8D05-706F54B67722}" type="pres">
      <dgm:prSet presAssocID="{F6945AB4-3D92-416F-89BC-47F3FFCA624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C71BD11-7BB9-46AE-BC92-5A91CA2ED033}" srcId="{7BFB5E75-90F0-4F41-AB03-01548A9A69ED}" destId="{F07B6E60-6555-4171-8BBF-E863BFE4DF44}" srcOrd="3" destOrd="0" parTransId="{6D57B5BD-420C-4045-AFA5-3DC40E658265}" sibTransId="{C6C9BBC6-D241-4D16-82CF-C35DACD4EC9C}"/>
    <dgm:cxn modelId="{5ECC8541-6987-40C4-8482-B4A5904021E3}" type="presOf" srcId="{7BFB5E75-90F0-4F41-AB03-01548A9A69ED}" destId="{8ADC3E98-8872-4C19-8BA6-4910FB7DCF56}" srcOrd="0" destOrd="0" presId="urn:microsoft.com/office/officeart/2011/layout/CircleProcess"/>
    <dgm:cxn modelId="{C27CAC41-BF7A-4572-B92F-5669059D5742}" srcId="{7BFB5E75-90F0-4F41-AB03-01548A9A69ED}" destId="{D77DDEF8-A1B9-4362-A617-8202811C7FE3}" srcOrd="4" destOrd="0" parTransId="{DF998EAF-776F-438C-BBA9-1C1116B5D15A}" sibTransId="{C0A39E26-877F-43D6-9CF7-9B0A1EF5BA5D}"/>
    <dgm:cxn modelId="{0DB9DD62-E4C0-4444-BE28-26BA859A2818}" srcId="{7BFB5E75-90F0-4F41-AB03-01548A9A69ED}" destId="{F6945AB4-3D92-416F-89BC-47F3FFCA6241}" srcOrd="0" destOrd="0" parTransId="{2EE78BE0-565A-43E7-8440-6EA933E27636}" sibTransId="{04AD9802-D36B-4D61-9C3B-A7F730244C74}"/>
    <dgm:cxn modelId="{B0B77450-7891-4280-95D2-06EC8E31DEFD}" type="presOf" srcId="{F07B6E60-6555-4171-8BBF-E863BFE4DF44}" destId="{D54DC432-A94B-4AC7-B740-6BC34116617A}" srcOrd="1" destOrd="0" presId="urn:microsoft.com/office/officeart/2011/layout/CircleProcess"/>
    <dgm:cxn modelId="{1D1EB378-2D35-493D-8DF1-ABFDEF612D5D}" type="presOf" srcId="{23811AB1-A9C0-4ECF-A2CB-982632F1796E}" destId="{4C96AF10-831D-4AC1-8F7D-75B285CF2DFC}" srcOrd="1" destOrd="0" presId="urn:microsoft.com/office/officeart/2011/layout/CircleProcess"/>
    <dgm:cxn modelId="{06222679-12E1-4402-B3E3-51EC563ED3AE}" type="presOf" srcId="{D77DDEF8-A1B9-4362-A617-8202811C7FE3}" destId="{BAD91688-984E-48F8-8AEB-6DFFFD05061D}" srcOrd="1" destOrd="0" presId="urn:microsoft.com/office/officeart/2011/layout/CircleProcess"/>
    <dgm:cxn modelId="{8296567B-1E59-4438-80B0-61F99B10C0D2}" type="presOf" srcId="{EFA8A56F-D8C6-4E6A-90EC-05DE420765E6}" destId="{0AEE14F3-25C7-4EB4-9363-A565D8E6FEF9}" srcOrd="1" destOrd="0" presId="urn:microsoft.com/office/officeart/2011/layout/CircleProcess"/>
    <dgm:cxn modelId="{2B428A82-0F22-4A7C-AB7E-1481E8DE0ADB}" type="presOf" srcId="{F6945AB4-3D92-416F-89BC-47F3FFCA6241}" destId="{823EB9A2-DDFC-4550-BFB7-5F83DC584170}" srcOrd="0" destOrd="0" presId="urn:microsoft.com/office/officeart/2011/layout/CircleProcess"/>
    <dgm:cxn modelId="{E1002583-CE76-4106-BA87-00E9B0EE7762}" type="presOf" srcId="{F07B6E60-6555-4171-8BBF-E863BFE4DF44}" destId="{05E6E3CD-8BFF-4BA6-97AA-7F69F39A7285}" srcOrd="0" destOrd="0" presId="urn:microsoft.com/office/officeart/2011/layout/CircleProcess"/>
    <dgm:cxn modelId="{623A219A-5D75-48E9-B6E3-4705F2C10F0B}" type="presOf" srcId="{23811AB1-A9C0-4ECF-A2CB-982632F1796E}" destId="{D346F370-6974-4796-AE8F-6149658AC80D}" srcOrd="0" destOrd="0" presId="urn:microsoft.com/office/officeart/2011/layout/CircleProcess"/>
    <dgm:cxn modelId="{03F1E3A4-D589-4833-93C1-FF41AB1E5FCF}" type="presOf" srcId="{EFA8A56F-D8C6-4E6A-90EC-05DE420765E6}" destId="{9790E147-274E-4C25-A5FA-770790BC21E0}" srcOrd="0" destOrd="0" presId="urn:microsoft.com/office/officeart/2011/layout/CircleProcess"/>
    <dgm:cxn modelId="{747821C7-51A4-4E67-8C60-09670F454CBD}" srcId="{7BFB5E75-90F0-4F41-AB03-01548A9A69ED}" destId="{23811AB1-A9C0-4ECF-A2CB-982632F1796E}" srcOrd="1" destOrd="0" parTransId="{61BF9687-B065-4012-A949-9513A9C383A0}" sibTransId="{818C4E9F-8306-4490-9AAE-8E81C6D634A8}"/>
    <dgm:cxn modelId="{33C333CD-E8BD-4D59-820E-33397FB178BA}" type="presOf" srcId="{F6945AB4-3D92-416F-89BC-47F3FFCA6241}" destId="{54A4DBAE-CC39-4E80-8D05-706F54B67722}" srcOrd="1" destOrd="0" presId="urn:microsoft.com/office/officeart/2011/layout/CircleProcess"/>
    <dgm:cxn modelId="{A73389E7-DA6C-4D79-8E1B-6D243F42B4E0}" type="presOf" srcId="{D77DDEF8-A1B9-4362-A617-8202811C7FE3}" destId="{7BDA8647-2E0E-479F-88DF-00EACED3072E}" srcOrd="0" destOrd="0" presId="urn:microsoft.com/office/officeart/2011/layout/CircleProcess"/>
    <dgm:cxn modelId="{B38B3DF3-E946-46EE-A7DB-E0753248BDE8}" srcId="{7BFB5E75-90F0-4F41-AB03-01548A9A69ED}" destId="{EFA8A56F-D8C6-4E6A-90EC-05DE420765E6}" srcOrd="2" destOrd="0" parTransId="{CDBDFED4-E1DB-4D3D-A30B-1B7313E143C3}" sibTransId="{0FA0FBB5-1290-4EB1-AC6D-46C1BF632E13}"/>
    <dgm:cxn modelId="{AF717205-55A1-4BBC-A9DF-71B91ADC4DAA}" type="presParOf" srcId="{8ADC3E98-8872-4C19-8BA6-4910FB7DCF56}" destId="{D27D330A-0478-490D-9A20-8D5F9FD3F42E}" srcOrd="0" destOrd="0" presId="urn:microsoft.com/office/officeart/2011/layout/CircleProcess"/>
    <dgm:cxn modelId="{685D6DF7-9F63-47D6-988F-6F359AE3B739}" type="presParOf" srcId="{D27D330A-0478-490D-9A20-8D5F9FD3F42E}" destId="{156003A1-5280-4154-AB74-ECE57AB4B518}" srcOrd="0" destOrd="0" presId="urn:microsoft.com/office/officeart/2011/layout/CircleProcess"/>
    <dgm:cxn modelId="{9AD043AE-F729-42BD-A673-8B3565CDC011}" type="presParOf" srcId="{8ADC3E98-8872-4C19-8BA6-4910FB7DCF56}" destId="{C0A4E06E-4598-4633-BC7A-D84D98CEC253}" srcOrd="1" destOrd="0" presId="urn:microsoft.com/office/officeart/2011/layout/CircleProcess"/>
    <dgm:cxn modelId="{8CDDD937-38AD-49F5-BD41-C587DBEC1EF5}" type="presParOf" srcId="{C0A4E06E-4598-4633-BC7A-D84D98CEC253}" destId="{7BDA8647-2E0E-479F-88DF-00EACED3072E}" srcOrd="0" destOrd="0" presId="urn:microsoft.com/office/officeart/2011/layout/CircleProcess"/>
    <dgm:cxn modelId="{340678A9-C8B9-48B9-8414-7A0A44B09C83}" type="presParOf" srcId="{8ADC3E98-8872-4C19-8BA6-4910FB7DCF56}" destId="{BAD91688-984E-48F8-8AEB-6DFFFD05061D}" srcOrd="2" destOrd="0" presId="urn:microsoft.com/office/officeart/2011/layout/CircleProcess"/>
    <dgm:cxn modelId="{4C27EE72-37AF-49A6-9E0D-2494CB79B5A8}" type="presParOf" srcId="{8ADC3E98-8872-4C19-8BA6-4910FB7DCF56}" destId="{137DF95D-6682-4BBB-A2F5-48E77175618E}" srcOrd="3" destOrd="0" presId="urn:microsoft.com/office/officeart/2011/layout/CircleProcess"/>
    <dgm:cxn modelId="{2C154093-582F-49B4-80A3-5049E9EFF63A}" type="presParOf" srcId="{137DF95D-6682-4BBB-A2F5-48E77175618E}" destId="{6B5EDC6D-C3AA-4B90-9C24-0DAFF94CE605}" srcOrd="0" destOrd="0" presId="urn:microsoft.com/office/officeart/2011/layout/CircleProcess"/>
    <dgm:cxn modelId="{7F09352E-8C2B-4E0F-8CE0-172B16DED39D}" type="presParOf" srcId="{8ADC3E98-8872-4C19-8BA6-4910FB7DCF56}" destId="{2B179B86-AB56-4584-BCDB-4BF5B862C9A0}" srcOrd="4" destOrd="0" presId="urn:microsoft.com/office/officeart/2011/layout/CircleProcess"/>
    <dgm:cxn modelId="{10A86814-34BF-41FD-BF41-678E721D26CC}" type="presParOf" srcId="{2B179B86-AB56-4584-BCDB-4BF5B862C9A0}" destId="{05E6E3CD-8BFF-4BA6-97AA-7F69F39A7285}" srcOrd="0" destOrd="0" presId="urn:microsoft.com/office/officeart/2011/layout/CircleProcess"/>
    <dgm:cxn modelId="{74F202A0-84AD-4E5B-A274-1978CF7A2CB4}" type="presParOf" srcId="{8ADC3E98-8872-4C19-8BA6-4910FB7DCF56}" destId="{D54DC432-A94B-4AC7-B740-6BC34116617A}" srcOrd="5" destOrd="0" presId="urn:microsoft.com/office/officeart/2011/layout/CircleProcess"/>
    <dgm:cxn modelId="{D1E6F967-9E96-4F54-B7DC-23BFCFB9B3B3}" type="presParOf" srcId="{8ADC3E98-8872-4C19-8BA6-4910FB7DCF56}" destId="{B8C7AC28-B671-4E0B-8C49-17F8AE25AED2}" srcOrd="6" destOrd="0" presId="urn:microsoft.com/office/officeart/2011/layout/CircleProcess"/>
    <dgm:cxn modelId="{9A8B2A4C-312B-4CFB-8FCE-E87C092BF82D}" type="presParOf" srcId="{B8C7AC28-B671-4E0B-8C49-17F8AE25AED2}" destId="{602076D9-75BB-418A-AA85-62F7D5AD68A7}" srcOrd="0" destOrd="0" presId="urn:microsoft.com/office/officeart/2011/layout/CircleProcess"/>
    <dgm:cxn modelId="{215B6881-AAE3-47E1-8416-2403DD83FD84}" type="presParOf" srcId="{8ADC3E98-8872-4C19-8BA6-4910FB7DCF56}" destId="{FFF8F42C-06C4-4605-BAF6-BE4C8A94F53F}" srcOrd="7" destOrd="0" presId="urn:microsoft.com/office/officeart/2011/layout/CircleProcess"/>
    <dgm:cxn modelId="{BB7585EF-5AEC-4AF6-AC19-6C8EBB09F282}" type="presParOf" srcId="{FFF8F42C-06C4-4605-BAF6-BE4C8A94F53F}" destId="{9790E147-274E-4C25-A5FA-770790BC21E0}" srcOrd="0" destOrd="0" presId="urn:microsoft.com/office/officeart/2011/layout/CircleProcess"/>
    <dgm:cxn modelId="{EE7908EA-0591-4774-BC02-0B08A2108BB2}" type="presParOf" srcId="{8ADC3E98-8872-4C19-8BA6-4910FB7DCF56}" destId="{0AEE14F3-25C7-4EB4-9363-A565D8E6FEF9}" srcOrd="8" destOrd="0" presId="urn:microsoft.com/office/officeart/2011/layout/CircleProcess"/>
    <dgm:cxn modelId="{EC3A38D1-58BE-4B4E-B9A5-059A9349C7FE}" type="presParOf" srcId="{8ADC3E98-8872-4C19-8BA6-4910FB7DCF56}" destId="{5A02C0FB-66FF-458C-88B0-4CF59DAFF2FB}" srcOrd="9" destOrd="0" presId="urn:microsoft.com/office/officeart/2011/layout/CircleProcess"/>
    <dgm:cxn modelId="{B91AD231-3221-4843-BF49-1255C1E29C37}" type="presParOf" srcId="{5A02C0FB-66FF-458C-88B0-4CF59DAFF2FB}" destId="{DE862937-0F12-4197-9F99-DE915AFD9021}" srcOrd="0" destOrd="0" presId="urn:microsoft.com/office/officeart/2011/layout/CircleProcess"/>
    <dgm:cxn modelId="{2E04F5D6-B742-4EE4-AC13-3CDA866DEA8B}" type="presParOf" srcId="{8ADC3E98-8872-4C19-8BA6-4910FB7DCF56}" destId="{D2308495-56DC-4FBF-BE12-2E530D15F7C5}" srcOrd="10" destOrd="0" presId="urn:microsoft.com/office/officeart/2011/layout/CircleProcess"/>
    <dgm:cxn modelId="{2DCADC07-C104-47F2-AE42-EF43A6AD396F}" type="presParOf" srcId="{D2308495-56DC-4FBF-BE12-2E530D15F7C5}" destId="{D346F370-6974-4796-AE8F-6149658AC80D}" srcOrd="0" destOrd="0" presId="urn:microsoft.com/office/officeart/2011/layout/CircleProcess"/>
    <dgm:cxn modelId="{E6310974-17E5-4316-87D6-1AE8C9AFCD8C}" type="presParOf" srcId="{8ADC3E98-8872-4C19-8BA6-4910FB7DCF56}" destId="{4C96AF10-831D-4AC1-8F7D-75B285CF2DFC}" srcOrd="11" destOrd="0" presId="urn:microsoft.com/office/officeart/2011/layout/CircleProcess"/>
    <dgm:cxn modelId="{F94E3442-8B9B-4F4A-9998-D008AAB8428C}" type="presParOf" srcId="{8ADC3E98-8872-4C19-8BA6-4910FB7DCF56}" destId="{00C0A9F6-A457-45AF-BA3E-103FAF5D0DCF}" srcOrd="12" destOrd="0" presId="urn:microsoft.com/office/officeart/2011/layout/CircleProcess"/>
    <dgm:cxn modelId="{5BCF977C-30B9-4E47-967C-900905D6E13F}" type="presParOf" srcId="{00C0A9F6-A457-45AF-BA3E-103FAF5D0DCF}" destId="{3F6300F5-6099-4CFB-A299-FEB5B9830D80}" srcOrd="0" destOrd="0" presId="urn:microsoft.com/office/officeart/2011/layout/CircleProcess"/>
    <dgm:cxn modelId="{D90419AA-9A52-4CD5-A5D6-E2FECC6D01AE}" type="presParOf" srcId="{8ADC3E98-8872-4C19-8BA6-4910FB7DCF56}" destId="{E6A255D6-3895-4E50-AABA-2B63F433275D}" srcOrd="13" destOrd="0" presId="urn:microsoft.com/office/officeart/2011/layout/CircleProcess"/>
    <dgm:cxn modelId="{F3C1FE82-AA70-4E42-8C5A-1EF094459626}" type="presParOf" srcId="{E6A255D6-3895-4E50-AABA-2B63F433275D}" destId="{823EB9A2-DDFC-4550-BFB7-5F83DC584170}" srcOrd="0" destOrd="0" presId="urn:microsoft.com/office/officeart/2011/layout/CircleProcess"/>
    <dgm:cxn modelId="{5C3DED50-D97E-4FF3-A8B1-8877F9257165}" type="presParOf" srcId="{8ADC3E98-8872-4C19-8BA6-4910FB7DCF56}" destId="{54A4DBAE-CC39-4E80-8D05-706F54B67722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FB5E75-90F0-4F41-AB03-01548A9A69E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6945AB4-3D92-416F-89BC-47F3FFCA6241}">
      <dgm:prSet phldrT="[Text]"/>
      <dgm:spPr/>
      <dgm:t>
        <a:bodyPr/>
        <a:lstStyle/>
        <a:p>
          <a:r>
            <a:rPr lang="en-US" b="1" dirty="0"/>
            <a:t>Introduction</a:t>
          </a:r>
          <a:endParaRPr lang="en-IE" b="1" dirty="0"/>
        </a:p>
      </dgm:t>
    </dgm:pt>
    <dgm:pt modelId="{2EE78BE0-565A-43E7-8440-6EA933E27636}" type="parTrans" cxnId="{0DB9DD62-E4C0-4444-BE28-26BA859A2818}">
      <dgm:prSet/>
      <dgm:spPr/>
      <dgm:t>
        <a:bodyPr/>
        <a:lstStyle/>
        <a:p>
          <a:endParaRPr lang="en-IE"/>
        </a:p>
      </dgm:t>
    </dgm:pt>
    <dgm:pt modelId="{04AD9802-D36B-4D61-9C3B-A7F730244C74}" type="sibTrans" cxnId="{0DB9DD62-E4C0-4444-BE28-26BA859A2818}">
      <dgm:prSet/>
      <dgm:spPr/>
      <dgm:t>
        <a:bodyPr/>
        <a:lstStyle/>
        <a:p>
          <a:endParaRPr lang="en-IE"/>
        </a:p>
      </dgm:t>
    </dgm:pt>
    <dgm:pt modelId="{23811AB1-A9C0-4ECF-A2CB-982632F1796E}">
      <dgm:prSet phldrT="[Text]"/>
      <dgm:spPr/>
      <dgm:t>
        <a:bodyPr/>
        <a:lstStyle/>
        <a:p>
          <a:r>
            <a:rPr lang="en-US" b="1" dirty="0"/>
            <a:t>Asynchronous Review</a:t>
          </a:r>
          <a:endParaRPr lang="en-IE" b="1" dirty="0"/>
        </a:p>
      </dgm:t>
    </dgm:pt>
    <dgm:pt modelId="{61BF9687-B065-4012-A949-9513A9C383A0}" type="parTrans" cxnId="{747821C7-51A4-4E67-8C60-09670F454CBD}">
      <dgm:prSet/>
      <dgm:spPr/>
      <dgm:t>
        <a:bodyPr/>
        <a:lstStyle/>
        <a:p>
          <a:endParaRPr lang="en-IE"/>
        </a:p>
      </dgm:t>
    </dgm:pt>
    <dgm:pt modelId="{818C4E9F-8306-4490-9AAE-8E81C6D634A8}" type="sibTrans" cxnId="{747821C7-51A4-4E67-8C60-09670F454CBD}">
      <dgm:prSet/>
      <dgm:spPr/>
      <dgm:t>
        <a:bodyPr/>
        <a:lstStyle/>
        <a:p>
          <a:endParaRPr lang="en-IE"/>
        </a:p>
      </dgm:t>
    </dgm:pt>
    <dgm:pt modelId="{EFA8A56F-D8C6-4E6A-90EC-05DE420765E6}">
      <dgm:prSet phldrT="[Text]" custT="1"/>
      <dgm:spPr/>
      <dgm:t>
        <a:bodyPr/>
        <a:lstStyle/>
        <a:p>
          <a:r>
            <a:rPr lang="en-US" sz="2300" b="1" dirty="0"/>
            <a:t>Amendments </a:t>
          </a:r>
          <a:r>
            <a:rPr lang="en-US" sz="2000" b="1" dirty="0"/>
            <a:t>(if applicable)</a:t>
          </a:r>
          <a:endParaRPr lang="en-IE" sz="2300" b="1" dirty="0"/>
        </a:p>
      </dgm:t>
    </dgm:pt>
    <dgm:pt modelId="{CDBDFED4-E1DB-4D3D-A30B-1B7313E143C3}" type="parTrans" cxnId="{B38B3DF3-E946-46EE-A7DB-E0753248BDE8}">
      <dgm:prSet/>
      <dgm:spPr/>
      <dgm:t>
        <a:bodyPr/>
        <a:lstStyle/>
        <a:p>
          <a:endParaRPr lang="en-IE"/>
        </a:p>
      </dgm:t>
    </dgm:pt>
    <dgm:pt modelId="{0FA0FBB5-1290-4EB1-AC6D-46C1BF632E13}" type="sibTrans" cxnId="{B38B3DF3-E946-46EE-A7DB-E0753248BDE8}">
      <dgm:prSet/>
      <dgm:spPr/>
      <dgm:t>
        <a:bodyPr/>
        <a:lstStyle/>
        <a:p>
          <a:endParaRPr lang="en-IE"/>
        </a:p>
      </dgm:t>
    </dgm:pt>
    <dgm:pt modelId="{F07B6E60-6555-4171-8BBF-E863BFE4DF44}">
      <dgm:prSet/>
      <dgm:spPr/>
      <dgm:t>
        <a:bodyPr/>
        <a:lstStyle/>
        <a:p>
          <a:r>
            <a:rPr lang="en-US" b="1" dirty="0"/>
            <a:t>Adoption</a:t>
          </a:r>
          <a:endParaRPr lang="en-IE" b="1" dirty="0"/>
        </a:p>
      </dgm:t>
    </dgm:pt>
    <dgm:pt modelId="{6D57B5BD-420C-4045-AFA5-3DC40E658265}" type="parTrans" cxnId="{6C71BD11-7BB9-46AE-BC92-5A91CA2ED033}">
      <dgm:prSet/>
      <dgm:spPr/>
      <dgm:t>
        <a:bodyPr/>
        <a:lstStyle/>
        <a:p>
          <a:endParaRPr lang="en-IE"/>
        </a:p>
      </dgm:t>
    </dgm:pt>
    <dgm:pt modelId="{C6C9BBC6-D241-4D16-82CF-C35DACD4EC9C}" type="sibTrans" cxnId="{6C71BD11-7BB9-46AE-BC92-5A91CA2ED033}">
      <dgm:prSet/>
      <dgm:spPr/>
      <dgm:t>
        <a:bodyPr/>
        <a:lstStyle/>
        <a:p>
          <a:endParaRPr lang="en-IE"/>
        </a:p>
      </dgm:t>
    </dgm:pt>
    <dgm:pt modelId="{58BEE512-DBBF-43DC-8A65-8C7AE51FE585}" type="pres">
      <dgm:prSet presAssocID="{7BFB5E75-90F0-4F41-AB03-01548A9A69ED}" presName="Name0" presStyleCnt="0">
        <dgm:presLayoutVars>
          <dgm:dir/>
          <dgm:animLvl val="lvl"/>
          <dgm:resizeHandles val="exact"/>
        </dgm:presLayoutVars>
      </dgm:prSet>
      <dgm:spPr/>
    </dgm:pt>
    <dgm:pt modelId="{C95244F8-C259-422B-9666-1EDEC26AD457}" type="pres">
      <dgm:prSet presAssocID="{F6945AB4-3D92-416F-89BC-47F3FFCA624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53346E7-6E1E-44E3-81EE-2BF8B3BCBD76}" type="pres">
      <dgm:prSet presAssocID="{04AD9802-D36B-4D61-9C3B-A7F730244C74}" presName="parTxOnlySpace" presStyleCnt="0"/>
      <dgm:spPr/>
    </dgm:pt>
    <dgm:pt modelId="{4F76566E-9F2C-4019-A70A-0DBEF237D5A6}" type="pres">
      <dgm:prSet presAssocID="{23811AB1-A9C0-4ECF-A2CB-982632F1796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891CC1F-F857-4DC9-A43F-22DBBB45E234}" type="pres">
      <dgm:prSet presAssocID="{818C4E9F-8306-4490-9AAE-8E81C6D634A8}" presName="parTxOnlySpace" presStyleCnt="0"/>
      <dgm:spPr/>
    </dgm:pt>
    <dgm:pt modelId="{B823147F-D4B2-476A-B9E2-7BE009D5B008}" type="pres">
      <dgm:prSet presAssocID="{EFA8A56F-D8C6-4E6A-90EC-05DE420765E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FF94893-539C-42E4-A54A-A0FFE6E27893}" type="pres">
      <dgm:prSet presAssocID="{0FA0FBB5-1290-4EB1-AC6D-46C1BF632E13}" presName="parTxOnlySpace" presStyleCnt="0"/>
      <dgm:spPr/>
    </dgm:pt>
    <dgm:pt modelId="{F44E91DD-6CB1-49A8-B8B0-81D633D6A8DB}" type="pres">
      <dgm:prSet presAssocID="{F07B6E60-6555-4171-8BBF-E863BFE4DF4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C71BD11-7BB9-46AE-BC92-5A91CA2ED033}" srcId="{7BFB5E75-90F0-4F41-AB03-01548A9A69ED}" destId="{F07B6E60-6555-4171-8BBF-E863BFE4DF44}" srcOrd="3" destOrd="0" parTransId="{6D57B5BD-420C-4045-AFA5-3DC40E658265}" sibTransId="{C6C9BBC6-D241-4D16-82CF-C35DACD4EC9C}"/>
    <dgm:cxn modelId="{C846F45F-877F-4EE2-A573-CE39E76E3CED}" type="presOf" srcId="{F6945AB4-3D92-416F-89BC-47F3FFCA6241}" destId="{C95244F8-C259-422B-9666-1EDEC26AD457}" srcOrd="0" destOrd="0" presId="urn:microsoft.com/office/officeart/2005/8/layout/chevron1"/>
    <dgm:cxn modelId="{0DB9DD62-E4C0-4444-BE28-26BA859A2818}" srcId="{7BFB5E75-90F0-4F41-AB03-01548A9A69ED}" destId="{F6945AB4-3D92-416F-89BC-47F3FFCA6241}" srcOrd="0" destOrd="0" parTransId="{2EE78BE0-565A-43E7-8440-6EA933E27636}" sibTransId="{04AD9802-D36B-4D61-9C3B-A7F730244C74}"/>
    <dgm:cxn modelId="{9F473D49-E5EE-4C0B-AAB4-801F88119504}" type="presOf" srcId="{F07B6E60-6555-4171-8BBF-E863BFE4DF44}" destId="{F44E91DD-6CB1-49A8-B8B0-81D633D6A8DB}" srcOrd="0" destOrd="0" presId="urn:microsoft.com/office/officeart/2005/8/layout/chevron1"/>
    <dgm:cxn modelId="{011F7459-713C-4C46-9AA3-D82944AC1619}" type="presOf" srcId="{EFA8A56F-D8C6-4E6A-90EC-05DE420765E6}" destId="{B823147F-D4B2-476A-B9E2-7BE009D5B008}" srcOrd="0" destOrd="0" presId="urn:microsoft.com/office/officeart/2005/8/layout/chevron1"/>
    <dgm:cxn modelId="{DE46ACA7-1782-4260-B372-916D885C4B85}" type="presOf" srcId="{23811AB1-A9C0-4ECF-A2CB-982632F1796E}" destId="{4F76566E-9F2C-4019-A70A-0DBEF237D5A6}" srcOrd="0" destOrd="0" presId="urn:microsoft.com/office/officeart/2005/8/layout/chevron1"/>
    <dgm:cxn modelId="{1393F5C3-3F52-43B3-9CCA-C4C9E49305D2}" type="presOf" srcId="{7BFB5E75-90F0-4F41-AB03-01548A9A69ED}" destId="{58BEE512-DBBF-43DC-8A65-8C7AE51FE585}" srcOrd="0" destOrd="0" presId="urn:microsoft.com/office/officeart/2005/8/layout/chevron1"/>
    <dgm:cxn modelId="{747821C7-51A4-4E67-8C60-09670F454CBD}" srcId="{7BFB5E75-90F0-4F41-AB03-01548A9A69ED}" destId="{23811AB1-A9C0-4ECF-A2CB-982632F1796E}" srcOrd="1" destOrd="0" parTransId="{61BF9687-B065-4012-A949-9513A9C383A0}" sibTransId="{818C4E9F-8306-4490-9AAE-8E81C6D634A8}"/>
    <dgm:cxn modelId="{B38B3DF3-E946-46EE-A7DB-E0753248BDE8}" srcId="{7BFB5E75-90F0-4F41-AB03-01548A9A69ED}" destId="{EFA8A56F-D8C6-4E6A-90EC-05DE420765E6}" srcOrd="2" destOrd="0" parTransId="{CDBDFED4-E1DB-4D3D-A30B-1B7313E143C3}" sibTransId="{0FA0FBB5-1290-4EB1-AC6D-46C1BF632E13}"/>
    <dgm:cxn modelId="{65539AE0-FBE9-485D-B875-FB936FC7C02F}" type="presParOf" srcId="{58BEE512-DBBF-43DC-8A65-8C7AE51FE585}" destId="{C95244F8-C259-422B-9666-1EDEC26AD457}" srcOrd="0" destOrd="0" presId="urn:microsoft.com/office/officeart/2005/8/layout/chevron1"/>
    <dgm:cxn modelId="{58286022-48A5-40FA-876C-1908C90A04DE}" type="presParOf" srcId="{58BEE512-DBBF-43DC-8A65-8C7AE51FE585}" destId="{453346E7-6E1E-44E3-81EE-2BF8B3BCBD76}" srcOrd="1" destOrd="0" presId="urn:microsoft.com/office/officeart/2005/8/layout/chevron1"/>
    <dgm:cxn modelId="{D06A1AE1-5E2A-4754-9B26-01D4C695EC1E}" type="presParOf" srcId="{58BEE512-DBBF-43DC-8A65-8C7AE51FE585}" destId="{4F76566E-9F2C-4019-A70A-0DBEF237D5A6}" srcOrd="2" destOrd="0" presId="urn:microsoft.com/office/officeart/2005/8/layout/chevron1"/>
    <dgm:cxn modelId="{C5B706C5-DC65-4ED8-85AC-10F6A5CFC7E2}" type="presParOf" srcId="{58BEE512-DBBF-43DC-8A65-8C7AE51FE585}" destId="{7891CC1F-F857-4DC9-A43F-22DBBB45E234}" srcOrd="3" destOrd="0" presId="urn:microsoft.com/office/officeart/2005/8/layout/chevron1"/>
    <dgm:cxn modelId="{D7FDED2D-C535-4E0E-A644-3254D97FB380}" type="presParOf" srcId="{58BEE512-DBBF-43DC-8A65-8C7AE51FE585}" destId="{B823147F-D4B2-476A-B9E2-7BE009D5B008}" srcOrd="4" destOrd="0" presId="urn:microsoft.com/office/officeart/2005/8/layout/chevron1"/>
    <dgm:cxn modelId="{16315DC3-F03F-4363-8109-732197659689}" type="presParOf" srcId="{58BEE512-DBBF-43DC-8A65-8C7AE51FE585}" destId="{FFF94893-539C-42E4-A54A-A0FFE6E27893}" srcOrd="5" destOrd="0" presId="urn:microsoft.com/office/officeart/2005/8/layout/chevron1"/>
    <dgm:cxn modelId="{FA497E99-E470-4E95-8C57-3A31ECEAE9B7}" type="presParOf" srcId="{58BEE512-DBBF-43DC-8A65-8C7AE51FE585}" destId="{F44E91DD-6CB1-49A8-B8B0-81D633D6A8D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003A1-5280-4154-AB74-ECE57AB4B518}">
      <dsp:nvSpPr>
        <dsp:cNvPr id="0" name=""/>
        <dsp:cNvSpPr/>
      </dsp:nvSpPr>
      <dsp:spPr>
        <a:xfrm>
          <a:off x="9330985" y="787066"/>
          <a:ext cx="2084965" cy="2085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A8647-2E0E-479F-88DF-00EACED3072E}">
      <dsp:nvSpPr>
        <dsp:cNvPr id="0" name=""/>
        <dsp:cNvSpPr/>
      </dsp:nvSpPr>
      <dsp:spPr>
        <a:xfrm>
          <a:off x="9399782" y="856589"/>
          <a:ext cx="1946263" cy="19462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Consensus</a:t>
          </a:r>
          <a:endParaRPr lang="en-IE" sz="1900" b="1" kern="1200" dirty="0"/>
        </a:p>
      </dsp:txBody>
      <dsp:txXfrm>
        <a:off x="9678295" y="1134678"/>
        <a:ext cx="1390346" cy="1390082"/>
      </dsp:txXfrm>
    </dsp:sp>
    <dsp:sp modelId="{6B5EDC6D-C3AA-4B90-9C24-0DAFF94CE605}">
      <dsp:nvSpPr>
        <dsp:cNvPr id="0" name=""/>
        <dsp:cNvSpPr/>
      </dsp:nvSpPr>
      <dsp:spPr>
        <a:xfrm rot="2700000">
          <a:off x="7175126" y="787175"/>
          <a:ext cx="2084723" cy="208472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6E3CD-8BFF-4BA6-97AA-7F69F39A7285}">
      <dsp:nvSpPr>
        <dsp:cNvPr id="0" name=""/>
        <dsp:cNvSpPr/>
      </dsp:nvSpPr>
      <dsp:spPr>
        <a:xfrm>
          <a:off x="7246020" y="856589"/>
          <a:ext cx="1946263" cy="19462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Drafting</a:t>
          </a:r>
          <a:endParaRPr lang="en-IE" sz="1900" b="1" kern="1200" dirty="0"/>
        </a:p>
      </dsp:txBody>
      <dsp:txXfrm>
        <a:off x="7523424" y="1134678"/>
        <a:ext cx="1390346" cy="1390082"/>
      </dsp:txXfrm>
    </dsp:sp>
    <dsp:sp modelId="{602076D9-75BB-418A-AA85-62F7D5AD68A7}">
      <dsp:nvSpPr>
        <dsp:cNvPr id="0" name=""/>
        <dsp:cNvSpPr/>
      </dsp:nvSpPr>
      <dsp:spPr>
        <a:xfrm rot="2700000">
          <a:off x="5021364" y="787175"/>
          <a:ext cx="2084723" cy="208472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0E147-274E-4C25-A5FA-770790BC21E0}">
      <dsp:nvSpPr>
        <dsp:cNvPr id="0" name=""/>
        <dsp:cNvSpPr/>
      </dsp:nvSpPr>
      <dsp:spPr>
        <a:xfrm>
          <a:off x="5091150" y="856589"/>
          <a:ext cx="1946263" cy="19462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Consultation </a:t>
          </a:r>
          <a:r>
            <a:rPr lang="en-US" sz="1800" b="1" kern="1200" dirty="0"/>
            <a:t>(if applicable)</a:t>
          </a:r>
          <a:endParaRPr lang="en-IE" sz="1900" b="1" kern="1200" dirty="0"/>
        </a:p>
      </dsp:txBody>
      <dsp:txXfrm>
        <a:off x="5368553" y="1134678"/>
        <a:ext cx="1390346" cy="1390082"/>
      </dsp:txXfrm>
    </dsp:sp>
    <dsp:sp modelId="{DE862937-0F12-4197-9F99-DE915AFD9021}">
      <dsp:nvSpPr>
        <dsp:cNvPr id="0" name=""/>
        <dsp:cNvSpPr/>
      </dsp:nvSpPr>
      <dsp:spPr>
        <a:xfrm rot="2700000">
          <a:off x="2866494" y="787175"/>
          <a:ext cx="2084723" cy="208472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6F370-6974-4796-AE8F-6149658AC80D}">
      <dsp:nvSpPr>
        <dsp:cNvPr id="0" name=""/>
        <dsp:cNvSpPr/>
      </dsp:nvSpPr>
      <dsp:spPr>
        <a:xfrm>
          <a:off x="2936279" y="856589"/>
          <a:ext cx="1946263" cy="19462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Scoping*</a:t>
          </a:r>
          <a:endParaRPr lang="en-IE" sz="1900" b="1" kern="1200" dirty="0"/>
        </a:p>
      </dsp:txBody>
      <dsp:txXfrm>
        <a:off x="3214792" y="1134678"/>
        <a:ext cx="1390346" cy="1390082"/>
      </dsp:txXfrm>
    </dsp:sp>
    <dsp:sp modelId="{3F6300F5-6099-4CFB-A299-FEB5B9830D80}">
      <dsp:nvSpPr>
        <dsp:cNvPr id="0" name=""/>
        <dsp:cNvSpPr/>
      </dsp:nvSpPr>
      <dsp:spPr>
        <a:xfrm rot="2700000">
          <a:off x="711623" y="787175"/>
          <a:ext cx="2084723" cy="208472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EB9A2-DDFC-4550-BFB7-5F83DC584170}">
      <dsp:nvSpPr>
        <dsp:cNvPr id="0" name=""/>
        <dsp:cNvSpPr/>
      </dsp:nvSpPr>
      <dsp:spPr>
        <a:xfrm>
          <a:off x="781408" y="856589"/>
          <a:ext cx="1946263" cy="19462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Identification</a:t>
          </a:r>
          <a:endParaRPr lang="en-IE" sz="1900" b="1" kern="1200" dirty="0"/>
        </a:p>
      </dsp:txBody>
      <dsp:txXfrm>
        <a:off x="1059921" y="1134678"/>
        <a:ext cx="1390346" cy="1390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244F8-C259-422B-9666-1EDEC26AD457}">
      <dsp:nvSpPr>
        <dsp:cNvPr id="0" name=""/>
        <dsp:cNvSpPr/>
      </dsp:nvSpPr>
      <dsp:spPr>
        <a:xfrm>
          <a:off x="5425" y="516132"/>
          <a:ext cx="3158098" cy="1263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Introduction</a:t>
          </a:r>
          <a:endParaRPr lang="en-IE" sz="2300" b="1" kern="1200" dirty="0"/>
        </a:p>
      </dsp:txBody>
      <dsp:txXfrm>
        <a:off x="637045" y="516132"/>
        <a:ext cx="1894859" cy="1263239"/>
      </dsp:txXfrm>
    </dsp:sp>
    <dsp:sp modelId="{4F76566E-9F2C-4019-A70A-0DBEF237D5A6}">
      <dsp:nvSpPr>
        <dsp:cNvPr id="0" name=""/>
        <dsp:cNvSpPr/>
      </dsp:nvSpPr>
      <dsp:spPr>
        <a:xfrm>
          <a:off x="2847713" y="516132"/>
          <a:ext cx="3158098" cy="1263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Asynchronous Review</a:t>
          </a:r>
          <a:endParaRPr lang="en-IE" sz="2300" b="1" kern="1200" dirty="0"/>
        </a:p>
      </dsp:txBody>
      <dsp:txXfrm>
        <a:off x="3479333" y="516132"/>
        <a:ext cx="1894859" cy="1263239"/>
      </dsp:txXfrm>
    </dsp:sp>
    <dsp:sp modelId="{B823147F-D4B2-476A-B9E2-7BE009D5B008}">
      <dsp:nvSpPr>
        <dsp:cNvPr id="0" name=""/>
        <dsp:cNvSpPr/>
      </dsp:nvSpPr>
      <dsp:spPr>
        <a:xfrm>
          <a:off x="5690002" y="516132"/>
          <a:ext cx="3158098" cy="1263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Amendments </a:t>
          </a:r>
          <a:r>
            <a:rPr lang="en-US" sz="2000" b="1" kern="1200" dirty="0"/>
            <a:t>(if applicable)</a:t>
          </a:r>
          <a:endParaRPr lang="en-IE" sz="2300" b="1" kern="1200" dirty="0"/>
        </a:p>
      </dsp:txBody>
      <dsp:txXfrm>
        <a:off x="6321622" y="516132"/>
        <a:ext cx="1894859" cy="1263239"/>
      </dsp:txXfrm>
    </dsp:sp>
    <dsp:sp modelId="{F44E91DD-6CB1-49A8-B8B0-81D633D6A8DB}">
      <dsp:nvSpPr>
        <dsp:cNvPr id="0" name=""/>
        <dsp:cNvSpPr/>
      </dsp:nvSpPr>
      <dsp:spPr>
        <a:xfrm>
          <a:off x="8532290" y="516132"/>
          <a:ext cx="3158098" cy="1263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Adoption</a:t>
          </a:r>
          <a:endParaRPr lang="en-IE" sz="2300" b="1" kern="1200" dirty="0"/>
        </a:p>
      </dsp:txBody>
      <dsp:txXfrm>
        <a:off x="9163910" y="516132"/>
        <a:ext cx="1894859" cy="1263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55AAF-8414-4D47-B86C-D7EFA9BD22FE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42E93-2565-4FBA-8BF1-3E8F19139D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434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42E93-2565-4FBA-8BF1-3E8F19139D66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1826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F68F2-2664-AA68-9412-47347BB05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89B7F-C5B3-441A-3190-8AECFD60E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ACBA3-2FB5-0485-E4E7-AE87072C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2128B-D425-748E-EFAC-14ECE47C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A8D86-E1CE-B7E5-04CE-F96AB472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338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DD71E-7D36-99BF-6732-930A7B8C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2F149-ACAB-1EAD-823F-4940C9F34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2208A-904F-29CA-7E5D-92D131876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AE6B6-020F-581C-8FD4-1D768310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106FE-BE99-A216-566A-622DFAFA3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246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ADBDB8-B93B-F0A7-975F-06A40EBDC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1EC59-D411-67DC-8128-5169CA700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48E4A-87E3-C3F7-8762-E6DFE694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81C9A-2C9D-321D-DEF3-5821BE18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B94D-0A9C-C0BC-8E12-10DC7A1A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387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71FDC-172B-3173-0E18-62AC64DA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28E78-EC2B-2067-D6D9-320A8C0D3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A10AD-7756-FF2F-4AC3-31C450B5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D0703-E3A5-6FF3-4326-DF1E1BBFE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192E4-647E-C601-2486-D29FFEF4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80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6B44-8100-B7C5-924F-4C9CF9EA3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60BB9-7163-3134-CD86-849726ABD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37CA5-1890-9FA5-4222-2891842E0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84CEF-C201-77E5-4D70-6266170FE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FF4F2-4505-3B3D-C2B9-2F9D935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915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DE2A-F8E5-91F9-DEED-5CA7DBF2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9A9E5-DD4A-F6DE-6B48-F57DB9B6C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2AA8F-C7D2-E6BC-E0F7-0A9474D98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145E2-F615-2265-E560-D1D96012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64637-98E6-72CB-3259-70827C596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E542B-54DC-C711-0A3D-DBC0D931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937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F942-A5E5-7238-C0FA-98BEAEF1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83B18-20E0-A058-C017-05C99FF61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0EB2A-FA1C-E47B-9E0E-AB26EFE05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941628-B854-D3AB-7DD9-DD697497D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EFEAE0-A117-8E52-1070-FEB7A7E06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782D9-C629-5FA2-C62C-9E4766991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9031F4-9BAB-09D9-37B8-877C70A8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60A594-BECE-2C00-A410-C9F04030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267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54AA2-F072-5F3C-F630-975F53AD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6B9B5B-B23E-C279-3A68-3B7A1F4B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DC0D9-A702-ECD2-249A-C1ECA0D15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3DC87-9C29-AA87-C5C1-94300C39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428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C48D3-034A-0EB1-D4E0-0F54CD58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21A624-8776-55BF-CBD1-62C17FD3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9C7DD-3E08-31C7-18EE-62FDB57E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204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1B8D-B3E7-C501-98A9-CB7ACB69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9DDF8-C44D-AFE7-5B8A-159225CB8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7C2D6-AF3A-61B6-4922-267CA245E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65671-CAC3-EDC0-DB3A-780098A0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4A38F-E2DF-D651-92F9-49C447A61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7F15A-DA23-8CDB-176A-A02DC54B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727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3239E-90A7-F98B-C754-892CD3579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308D79-07D8-00CE-E4E8-B61B705CC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BE81B-ACBC-F23D-25DB-468883A8C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BF03F-1EF8-1FE6-3B14-031458178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C922F-157B-13F9-1193-FCB4F4B7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BFF62-DD29-4B6F-71CC-A5494AAD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702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9922D9-BAB9-2857-10EC-1B2C7E412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88E77-67C7-4CD4-3129-742D1B937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CA5EC-AC71-71DA-61E0-C74210CE8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B2877-AF5E-4B6D-9CFD-250A8C3AC4C2}" type="datetimeFigureOut">
              <a:rPr lang="en-IE" smtClean="0"/>
              <a:t>15/11/2024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72B3A-5A01-4632-DB79-2AA10A301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88E88-7A20-32C8-D527-83776C8BA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736949-4844-9145-4417-710D9D53DF4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1812" y="6672580"/>
            <a:ext cx="490538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294032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ircle&#10;&#10;Description automatically generated">
            <a:extLst>
              <a:ext uri="{FF2B5EF4-FFF2-40B4-BE49-F238E27FC236}">
                <a16:creationId xmlns:a16="http://schemas.microsoft.com/office/drawing/2014/main" id="{680E3562-8EF4-8E30-B1C1-311281FB24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170535-5127-4FEA-52B9-0BF478273CBD}"/>
              </a:ext>
            </a:extLst>
          </p:cNvPr>
          <p:cNvSpPr txBox="1"/>
          <p:nvPr/>
        </p:nvSpPr>
        <p:spPr>
          <a:xfrm>
            <a:off x="740664" y="2505670"/>
            <a:ext cx="841248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41</a:t>
            </a:r>
            <a:r>
              <a:rPr lang="en-GB" sz="4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st</a:t>
            </a:r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Policy Advisory Committee</a:t>
            </a:r>
            <a:endParaRPr lang="en-GB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80DFC-C464-05EE-1EEB-EBE05A53B522}"/>
              </a:ext>
            </a:extLst>
          </p:cNvPr>
          <p:cNvSpPr txBox="1"/>
          <p:nvPr/>
        </p:nvSpPr>
        <p:spPr>
          <a:xfrm>
            <a:off x="740664" y="3429000"/>
            <a:ext cx="84124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31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st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October 2024</a:t>
            </a:r>
            <a:endParaRPr lang="en-I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yellow tick in a circle&#10;&#10;Description automatically generated">
            <a:extLst>
              <a:ext uri="{FF2B5EF4-FFF2-40B4-BE49-F238E27FC236}">
                <a16:creationId xmlns:a16="http://schemas.microsoft.com/office/drawing/2014/main" id="{98662EFB-DE38-B586-698E-A7A024AD1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" y="550276"/>
            <a:ext cx="1695004" cy="1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7"/>
    </mc:Choice>
    <mc:Fallback xmlns="">
      <p:transition spd="slow" advTm="374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7DDF382-37C9-F45B-78AE-4F32636554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5584239"/>
              </p:ext>
            </p:extLst>
          </p:nvPr>
        </p:nvGraphicFramePr>
        <p:xfrm>
          <a:off x="159488" y="1200005"/>
          <a:ext cx="11695814" cy="3659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5642ACC-7EAB-C1B6-E820-BA5663757C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98958"/>
              </p:ext>
            </p:extLst>
          </p:nvPr>
        </p:nvGraphicFramePr>
        <p:xfrm>
          <a:off x="389861" y="4911331"/>
          <a:ext cx="11695814" cy="2295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5D17EC3-E0D7-9A62-A8E0-D8D3A9B95CEA}"/>
              </a:ext>
            </a:extLst>
          </p:cNvPr>
          <p:cNvSpPr txBox="1"/>
          <p:nvPr/>
        </p:nvSpPr>
        <p:spPr>
          <a:xfrm>
            <a:off x="177208" y="4951250"/>
            <a:ext cx="797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*De Minimis</a:t>
            </a:r>
            <a:r>
              <a:rPr lang="en-US" b="1" dirty="0"/>
              <a:t> Proposals (</a:t>
            </a:r>
            <a:r>
              <a:rPr lang="en-US" b="1" dirty="0" err="1"/>
              <a:t>e.g</a:t>
            </a:r>
            <a:r>
              <a:rPr lang="en-US" b="1" dirty="0"/>
              <a:t>, typos, updating, names, non-substantive changes) </a:t>
            </a:r>
            <a:endParaRPr lang="en-IE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5F2461-1A89-DB4B-D8B6-6F34A0EDF5A6}"/>
              </a:ext>
            </a:extLst>
          </p:cNvPr>
          <p:cNvSpPr txBox="1"/>
          <p:nvPr/>
        </p:nvSpPr>
        <p:spPr>
          <a:xfrm>
            <a:off x="696285" y="276837"/>
            <a:ext cx="10081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PAC Proposal Updates: Update PDP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60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6300F5-6099-4CFB-A299-FEB5B9830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3EB9A2-DDFC-4550-BFB7-5F83DC584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862937-0F12-4197-9F99-DE915AFD9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46F370-6974-4796-AE8F-6149658AC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2076D9-75BB-418A-AA85-62F7D5AD6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90E147-274E-4C25-A5FA-770790BC2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5EDC6D-C3AA-4B90-9C24-0DAFF94CE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E6E3CD-8BFF-4BA6-97AA-7F69F39A7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6003A1-5280-4154-AB74-ECE57AB4B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DA8647-2E0E-479F-88DF-00EACED30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5244F8-C259-422B-9666-1EDEC26AD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76566E-9F2C-4019-A70A-0DBEF237D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23147F-D4B2-476A-B9E2-7BE009D5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4E91DD-6CB1-49A8-B8B0-81D633D6A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6" grpId="0">
        <p:bldSub>
          <a:bldDgm bld="one"/>
        </p:bldSub>
      </p:bldGraphic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5" y="276837"/>
            <a:ext cx="10081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Issue Identified – Possible Transfer Policy Gap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42BFD5-F9EA-53F2-80BB-210E3C34C4F5}"/>
              </a:ext>
            </a:extLst>
          </p:cNvPr>
          <p:cNvSpPr txBox="1"/>
          <p:nvPr/>
        </p:nvSpPr>
        <p:spPr>
          <a:xfrm>
            <a:off x="852641" y="1200005"/>
            <a:ext cx="10299268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u="sng" dirty="0">
                <a:latin typeface="Arial"/>
                <a:cs typeface="Arial"/>
              </a:rPr>
              <a:t>Background</a:t>
            </a:r>
            <a:endParaRPr lang="en-GB" sz="2400" dirty="0">
              <a:latin typeface="Arial"/>
              <a:cs typeface="Arial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Large domain holder allowed domain to go into redemption period. A label preventing the domain from transferring Registrars had been applied.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Domain holder then requested a transfer right before domain was deleted.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To facilitate transfer, domain had to be reactivated, re-deleted, which extended domain lifecycle by 30 days.</a:t>
            </a:r>
          </a:p>
          <a:p>
            <a:pPr>
              <a:spcAft>
                <a:spcPts val="1200"/>
              </a:spcAft>
            </a:pPr>
            <a:r>
              <a:rPr lang="en-GB" sz="2000" b="1" u="sng" dirty="0">
                <a:latin typeface="Arial"/>
                <a:cs typeface="Arial"/>
              </a:rPr>
              <a:t>Questions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Is a policy required to prevent this practice (e.g. limitations on when transfers can be requested)?</a:t>
            </a:r>
          </a:p>
          <a:p>
            <a:pPr>
              <a:spcAft>
                <a:spcPts val="1200"/>
              </a:spcAft>
            </a:pPr>
            <a:r>
              <a:rPr lang="en-GB" sz="2000" b="1" u="sng" dirty="0">
                <a:latin typeface="Arial"/>
                <a:cs typeface="Arial"/>
              </a:rPr>
              <a:t>Next Steps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latin typeface="Arial"/>
                <a:cs typeface="Arial"/>
              </a:rPr>
              <a:t>Secretariat to scope issue for next meeting to determine if it is operational or a policy question.</a:t>
            </a:r>
            <a:endParaRPr lang="en-GB" sz="2400" b="1" u="sng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56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9CF64B12-6284-167F-5F09-B6A9D4C818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A2D516-A9DE-4876-0461-47D86B7CD525}"/>
              </a:ext>
            </a:extLst>
          </p:cNvPr>
          <p:cNvSpPr txBox="1"/>
          <p:nvPr/>
        </p:nvSpPr>
        <p:spPr>
          <a:xfrm>
            <a:off x="665825" y="2287557"/>
            <a:ext cx="4384348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Disputes &amp; Abuse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C3FED-4428-D56F-DA6E-F8217BAD9CD7}"/>
              </a:ext>
            </a:extLst>
          </p:cNvPr>
          <p:cNvSpPr txBox="1"/>
          <p:nvPr/>
        </p:nvSpPr>
        <p:spPr>
          <a:xfrm>
            <a:off x="6200607" y="2704626"/>
            <a:ext cx="5545123" cy="122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Updates from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NetCraft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Service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Internet Watch Foundation - Update</a:t>
            </a:r>
          </a:p>
        </p:txBody>
      </p:sp>
    </p:spTree>
    <p:extLst>
      <p:ext uri="{BB962C8B-B14F-4D97-AF65-F5344CB8AC3E}">
        <p14:creationId xmlns:p14="http://schemas.microsoft.com/office/powerpoint/2010/main" val="3249386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8946E-1E62-2ECF-BEAC-42FF2D2E7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5912B9C6-DB09-AE63-71BA-AA7A5A16C7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F8FB5F-D2FF-9A56-8F41-BB963F8D6BCE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Alternative Dispute Resolution Cases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4543E1-B7C1-18E2-C4E0-728D4542F456}"/>
              </a:ext>
            </a:extLst>
          </p:cNvPr>
          <p:cNvSpPr txBox="1"/>
          <p:nvPr/>
        </p:nvSpPr>
        <p:spPr>
          <a:xfrm>
            <a:off x="1905131" y="1037034"/>
            <a:ext cx="5545123" cy="612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ADRP Outcomes YTD (2024)</a:t>
            </a: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 graph of multiple colored squares&#10;&#10;Description automatically generated">
            <a:extLst>
              <a:ext uri="{FF2B5EF4-FFF2-40B4-BE49-F238E27FC236}">
                <a16:creationId xmlns:a16="http://schemas.microsoft.com/office/drawing/2014/main" id="{1AA2EC6C-804E-C9C7-62D2-479461F35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0"/>
          <a:stretch/>
        </p:blipFill>
        <p:spPr bwMode="auto">
          <a:xfrm>
            <a:off x="1220666" y="1763313"/>
            <a:ext cx="8464355" cy="488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4AB9C0-448B-4274-F5CD-FA45152AF07B}"/>
              </a:ext>
            </a:extLst>
          </p:cNvPr>
          <p:cNvSpPr txBox="1"/>
          <p:nvPr/>
        </p:nvSpPr>
        <p:spPr>
          <a:xfrm>
            <a:off x="9204574" y="2007909"/>
            <a:ext cx="27297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Reasons for Complaints: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Trademark Infringements (3)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Bad Faith &amp; Cybersquatting (5)</a:t>
            </a:r>
            <a:endParaRPr lang="en-I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15636E-3C3E-1A25-5EFB-870937078595}"/>
              </a:ext>
            </a:extLst>
          </p:cNvPr>
          <p:cNvSpPr txBox="1"/>
          <p:nvPr/>
        </p:nvSpPr>
        <p:spPr>
          <a:xfrm>
            <a:off x="9204574" y="2818767"/>
            <a:ext cx="26354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Outcomes: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Complaint Denied (4)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Domain Transferred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Settlement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Decision Pending (2)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283464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3E0BE-E65B-AC47-8F6D-FAE03B6E1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62BB0DCD-FC88-9E02-67D0-BE16755BFC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F5D631-2185-52CA-7F26-E20F4A1F3D4B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Dispute Resolution Cases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E3B9A2-496F-F24E-D2DE-68EA29F1665F}"/>
              </a:ext>
            </a:extLst>
          </p:cNvPr>
          <p:cNvSpPr txBox="1"/>
          <p:nvPr/>
        </p:nvSpPr>
        <p:spPr>
          <a:xfrm>
            <a:off x="1905131" y="1037034"/>
            <a:ext cx="5545123" cy="612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WIPO Outcomes YTD (2024)</a:t>
            </a: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Output image">
            <a:extLst>
              <a:ext uri="{FF2B5EF4-FFF2-40B4-BE49-F238E27FC236}">
                <a16:creationId xmlns:a16="http://schemas.microsoft.com/office/drawing/2014/main" id="{D3F86284-0036-A7CF-8A50-ABF9E7203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8"/>
          <a:stretch/>
        </p:blipFill>
        <p:spPr bwMode="auto">
          <a:xfrm>
            <a:off x="1701114" y="1763312"/>
            <a:ext cx="7503460" cy="446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9810F7-6FBE-B8B1-177B-25B6E7412E79}"/>
              </a:ext>
            </a:extLst>
          </p:cNvPr>
          <p:cNvSpPr txBox="1"/>
          <p:nvPr/>
        </p:nvSpPr>
        <p:spPr>
          <a:xfrm>
            <a:off x="9204574" y="2007909"/>
            <a:ext cx="26354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Reasons for Complaints: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Trademark Infringements (4)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Bad Faith (1)</a:t>
            </a:r>
            <a:endParaRPr lang="en-IE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8BF5DE-6717-E8ED-B362-93DEA75CE530}"/>
              </a:ext>
            </a:extLst>
          </p:cNvPr>
          <p:cNvSpPr txBox="1"/>
          <p:nvPr/>
        </p:nvSpPr>
        <p:spPr>
          <a:xfrm>
            <a:off x="9204574" y="2848053"/>
            <a:ext cx="2635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Outcomes: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Domain Transferred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Settlement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Complaint Pending (2)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157511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NetCraft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Updates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96C76-9E3E-867F-EC6D-BFE8245F1D18}"/>
              </a:ext>
            </a:extLst>
          </p:cNvPr>
          <p:cNvSpPr txBox="1"/>
          <p:nvPr/>
        </p:nvSpPr>
        <p:spPr>
          <a:xfrm>
            <a:off x="1509204" y="1160404"/>
            <a:ext cx="5545123" cy="612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Number of Attacks (YTD)</a:t>
            </a: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2C43A-4220-8918-E72A-A5FAF7132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8" b="-172"/>
          <a:stretch/>
        </p:blipFill>
        <p:spPr>
          <a:xfrm>
            <a:off x="1509204" y="1889756"/>
            <a:ext cx="8921120" cy="469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61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NetCraft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Updates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96C76-9E3E-867F-EC6D-BFE8245F1D18}"/>
              </a:ext>
            </a:extLst>
          </p:cNvPr>
          <p:cNvSpPr txBox="1"/>
          <p:nvPr/>
        </p:nvSpPr>
        <p:spPr>
          <a:xfrm>
            <a:off x="1509204" y="998045"/>
            <a:ext cx="5545123" cy="612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Attacks by Group (YTD)</a:t>
            </a: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EF6DA-99EA-2381-C598-49AB50D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/>
          <a:stretch/>
        </p:blipFill>
        <p:spPr>
          <a:xfrm>
            <a:off x="1509204" y="1685334"/>
            <a:ext cx="8341806" cy="49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9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Update – Internet Watch Foundation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461768-6BA6-E1A5-8F9F-F7BFE9D95C52}"/>
              </a:ext>
            </a:extLst>
          </p:cNvPr>
          <p:cNvSpPr txBox="1"/>
          <p:nvPr/>
        </p:nvSpPr>
        <p:spPr>
          <a:xfrm>
            <a:off x="500359" y="1614785"/>
            <a:ext cx="10474009" cy="3420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At PAC 39, the IWF presented on their </a:t>
            </a:r>
            <a:r>
              <a:rPr lang="en-GB" sz="2000" b="1" dirty="0">
                <a:latin typeface="Arial"/>
                <a:cs typeface="Arial"/>
              </a:rPr>
              <a:t>Domain Alert</a:t>
            </a:r>
            <a:r>
              <a:rPr lang="en-GB" sz="2000" dirty="0">
                <a:latin typeface="Arial"/>
                <a:cs typeface="Arial"/>
              </a:rPr>
              <a:t> and </a:t>
            </a:r>
            <a:r>
              <a:rPr lang="en-GB" sz="2000" b="1" dirty="0">
                <a:latin typeface="Arial"/>
                <a:cs typeface="Arial"/>
              </a:rPr>
              <a:t>TLD Hopping List</a:t>
            </a:r>
            <a:r>
              <a:rPr lang="en-GB" sz="2000" dirty="0">
                <a:latin typeface="Arial"/>
                <a:cs typeface="Arial"/>
              </a:rPr>
              <a:t> Services. 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/>
                <a:cs typeface="Arial"/>
              </a:rPr>
              <a:t>Domain Alert</a:t>
            </a:r>
            <a:r>
              <a:rPr lang="en-GB" sz="2000" dirty="0">
                <a:latin typeface="Arial"/>
                <a:cs typeface="Arial"/>
              </a:rPr>
              <a:t> provides real-time alerts of confirmed CSAM on a TLD’s domain.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/>
                <a:cs typeface="Arial"/>
              </a:rPr>
              <a:t>TLD Hopping List</a:t>
            </a:r>
            <a:r>
              <a:rPr lang="en-GB" sz="2000" dirty="0">
                <a:latin typeface="Arial"/>
                <a:cs typeface="Arial"/>
              </a:rPr>
              <a:t> provides list of domain strings known to distribute CSAM.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/>
                <a:cs typeface="Arial"/>
              </a:rPr>
              <a:t>Domain Alert </a:t>
            </a:r>
            <a:r>
              <a:rPr lang="en-GB" sz="2000" dirty="0">
                <a:latin typeface="Arial"/>
                <a:cs typeface="Arial"/>
              </a:rPr>
              <a:t>service has been adopted. Hotline.ie was consulted on internal process.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/>
                <a:cs typeface="Arial"/>
              </a:rPr>
              <a:t>TLD Hopping List</a:t>
            </a:r>
            <a:r>
              <a:rPr lang="en-GB" sz="2000" dirty="0">
                <a:latin typeface="Arial"/>
                <a:cs typeface="Arial"/>
              </a:rPr>
              <a:t> not adopted currently – requires technical changes. May not be proportionate to risk. </a:t>
            </a:r>
            <a:endParaRPr lang="en-GB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296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rectangle&#10;&#10;Description automatically generated">
            <a:extLst>
              <a:ext uri="{FF2B5EF4-FFF2-40B4-BE49-F238E27FC236}">
                <a16:creationId xmlns:a16="http://schemas.microsoft.com/office/drawing/2014/main" id="{62803EC0-E17A-FA2E-63E1-8697EFEE29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0D801E-5723-887B-1A0C-7A047B7BD0E2}"/>
              </a:ext>
            </a:extLst>
          </p:cNvPr>
          <p:cNvSpPr txBox="1"/>
          <p:nvPr/>
        </p:nvSpPr>
        <p:spPr>
          <a:xfrm>
            <a:off x="7326022" y="2262390"/>
            <a:ext cx="386489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NIS2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04B7E-F6FD-B1BB-0C6C-81688A6F59DB}"/>
              </a:ext>
            </a:extLst>
          </p:cNvPr>
          <p:cNvSpPr txBox="1"/>
          <p:nvPr/>
        </p:nvSpPr>
        <p:spPr>
          <a:xfrm>
            <a:off x="456562" y="1340415"/>
            <a:ext cx="5545123" cy="3690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Tracker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Key Updates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Updates from Working Group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Registrar Survey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Potential Upcoming Changes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Tour de Table</a:t>
            </a:r>
          </a:p>
        </p:txBody>
      </p:sp>
    </p:spTree>
    <p:extLst>
      <p:ext uri="{BB962C8B-B14F-4D97-AF65-F5344CB8AC3E}">
        <p14:creationId xmlns:p14="http://schemas.microsoft.com/office/powerpoint/2010/main" val="86550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Tracker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03189B-2992-AEE5-A4E4-EDA29EC2D60C}"/>
              </a:ext>
            </a:extLst>
          </p:cNvPr>
          <p:cNvSpPr txBox="1"/>
          <p:nvPr/>
        </p:nvSpPr>
        <p:spPr>
          <a:xfrm>
            <a:off x="6400801" y="1116125"/>
            <a:ext cx="537924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IE" dirty="0"/>
              <a:t>Actions taken since last PAC Meeting </a:t>
            </a:r>
            <a:r>
              <a:rPr lang="en-IE" b="1" dirty="0"/>
              <a:t>(11th July 2024)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245A04-087E-224B-F838-02F5D2D35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061730"/>
              </p:ext>
            </p:extLst>
          </p:nvPr>
        </p:nvGraphicFramePr>
        <p:xfrm>
          <a:off x="411953" y="1468457"/>
          <a:ext cx="11368089" cy="5245218"/>
        </p:xfrm>
        <a:graphic>
          <a:graphicData uri="http://schemas.openxmlformats.org/drawingml/2006/table">
            <a:tbl>
              <a:tblPr firstRow="1" bandRow="1"/>
              <a:tblGrid>
                <a:gridCol w="3789363">
                  <a:extLst>
                    <a:ext uri="{9D8B030D-6E8A-4147-A177-3AD203B41FA5}">
                      <a16:colId xmlns:a16="http://schemas.microsoft.com/office/drawing/2014/main" val="2406520411"/>
                    </a:ext>
                  </a:extLst>
                </a:gridCol>
                <a:gridCol w="3789363">
                  <a:extLst>
                    <a:ext uri="{9D8B030D-6E8A-4147-A177-3AD203B41FA5}">
                      <a16:colId xmlns:a16="http://schemas.microsoft.com/office/drawing/2014/main" val="79476775"/>
                    </a:ext>
                  </a:extLst>
                </a:gridCol>
                <a:gridCol w="3789363">
                  <a:extLst>
                    <a:ext uri="{9D8B030D-6E8A-4147-A177-3AD203B41FA5}">
                      <a16:colId xmlns:a16="http://schemas.microsoft.com/office/drawing/2014/main" val="3208596750"/>
                    </a:ext>
                  </a:extLst>
                </a:gridCol>
              </a:tblGrid>
              <a:tr h="13567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Alignment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Ensure that .IE Policies and Processes are aligned with NIS2 requirements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Advocacy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Frequently present the concerns and views of stakeholders to policymakers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Awareness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Actively inform Registrars of impending changes from NIS2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080950"/>
                  </a:ext>
                </a:extLst>
              </a:tr>
              <a:tr h="209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983335"/>
                  </a:ext>
                </a:extLst>
              </a:tr>
              <a:tr h="1655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NIS2 WG Meeting held (29 Oct 2024)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Impact Analysis on NIS2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Leading taskforce on RGY code of conduct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Work underway on a RAR code of conduct.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Call with NCSC RE: Implementing Acts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Met with ComReg (August)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Engagement on NIS CG recommendations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Submitted evidence via IBEC for PLS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NIST RAR Webinar held in July 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RAR survey on NIS2 launched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565073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95622DF-C222-7CB2-96FB-89FC3DF6190E}"/>
              </a:ext>
            </a:extLst>
          </p:cNvPr>
          <p:cNvSpPr/>
          <p:nvPr/>
        </p:nvSpPr>
        <p:spPr>
          <a:xfrm>
            <a:off x="1566817" y="3111105"/>
            <a:ext cx="1378827" cy="1378827"/>
          </a:xfrm>
          <a:prstGeom prst="ellipse">
            <a:avLst/>
          </a:prstGeom>
          <a:solidFill>
            <a:srgbClr val="0C7CFA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 taken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FF6AE4-413C-24C8-7ACB-61197BEDBFF5}"/>
              </a:ext>
            </a:extLst>
          </p:cNvPr>
          <p:cNvSpPr/>
          <p:nvPr/>
        </p:nvSpPr>
        <p:spPr>
          <a:xfrm>
            <a:off x="5406586" y="3111104"/>
            <a:ext cx="1378827" cy="1378827"/>
          </a:xfrm>
          <a:prstGeom prst="ellipse">
            <a:avLst/>
          </a:prstGeom>
          <a:solidFill>
            <a:srgbClr val="07ABD9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 taken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9B4D30-E668-1B12-8657-0AE604A1C3F1}"/>
              </a:ext>
            </a:extLst>
          </p:cNvPr>
          <p:cNvSpPr/>
          <p:nvPr/>
        </p:nvSpPr>
        <p:spPr>
          <a:xfrm>
            <a:off x="9246355" y="3111103"/>
            <a:ext cx="1378827" cy="1378827"/>
          </a:xfrm>
          <a:prstGeom prst="ellipse">
            <a:avLst/>
          </a:prstGeom>
          <a:solidFill>
            <a:srgbClr val="3CB4B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Calibri" panose="020F0502020204030204"/>
                <a:ea typeface="Calibri"/>
                <a:cs typeface="Calibri"/>
              </a:rPr>
              <a:t>2</a:t>
            </a:r>
            <a:endParaRPr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 taken</a:t>
            </a:r>
            <a:endParaRPr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182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2E1AA616-3CC9-2179-40FD-F226A76FB5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70CADF-4141-242E-DB48-232978B02826}"/>
              </a:ext>
            </a:extLst>
          </p:cNvPr>
          <p:cNvSpPr txBox="1"/>
          <p:nvPr/>
        </p:nvSpPr>
        <p:spPr>
          <a:xfrm>
            <a:off x="696286" y="197736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Agenda</a:t>
            </a:r>
            <a:endParaRPr lang="en-IE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0740AB-EDE8-13DB-9648-04A406017EBD}"/>
              </a:ext>
            </a:extLst>
          </p:cNvPr>
          <p:cNvSpPr txBox="1"/>
          <p:nvPr/>
        </p:nvSpPr>
        <p:spPr>
          <a:xfrm>
            <a:off x="696286" y="1074428"/>
            <a:ext cx="10448530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AutoNum type="arabicPeriod"/>
            </a:pPr>
            <a:r>
              <a:rPr lang="en-GB" dirty="0">
                <a:latin typeface="Arial"/>
                <a:cs typeface="Arial"/>
              </a:rPr>
              <a:t>Introduction &amp; Membership Matters</a:t>
            </a:r>
          </a:p>
          <a:p>
            <a:pPr marL="285750" indent="-285750">
              <a:lnSpc>
                <a:spcPct val="200000"/>
              </a:lnSpc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Matters Arising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PAC Elections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Update on Policy Proposals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New: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Transfer Policy issue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Disputes and Abuse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Dispute Resolution Stats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NetCraft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Service Update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Internet Watch Foundation – Update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NIS2 Updates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Updates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Updates from Working Group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Policy Approaches to Verification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Likely Changes from NIS2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2565179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Key Legislative Updates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A687A3-01EA-7A5B-3A68-F302A7D9A63F}"/>
              </a:ext>
            </a:extLst>
          </p:cNvPr>
          <p:cNvSpPr txBox="1"/>
          <p:nvPr/>
        </p:nvSpPr>
        <p:spPr>
          <a:xfrm>
            <a:off x="696286" y="2290226"/>
            <a:ext cx="100358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Transposition deadline missed – NCSC still launching online Portal.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/>
              <a:t>National Cyber Security Bill</a:t>
            </a:r>
            <a:r>
              <a:rPr lang="en-US" sz="2800" dirty="0"/>
              <a:t> undergoing Pre-Legislative Scrutiny.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Implementing Acts (regarding Article 21) adopted.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NIS CG Recommendations Released.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Non-Binding; Must be Transposed if Adopted.</a:t>
            </a:r>
          </a:p>
        </p:txBody>
      </p:sp>
    </p:spTree>
    <p:extLst>
      <p:ext uri="{BB962C8B-B14F-4D97-AF65-F5344CB8AC3E}">
        <p14:creationId xmlns:p14="http://schemas.microsoft.com/office/powerpoint/2010/main" val="278789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3A998-860D-BBA3-29B1-8A3B95F55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50E59BC8-A50D-9281-9B68-FE97E0B683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9284D1-BABA-69A0-F3AC-4F396460B6F5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NIS Cooperation Group Recommendations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D1C97-C899-9849-42A7-E2C97EE311A8}"/>
              </a:ext>
            </a:extLst>
          </p:cNvPr>
          <p:cNvSpPr txBox="1"/>
          <p:nvPr/>
        </p:nvSpPr>
        <p:spPr>
          <a:xfrm>
            <a:off x="696286" y="1287406"/>
            <a:ext cx="1108721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Registration Verification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/>
              <a:t>Validating Syntax </a:t>
            </a:r>
            <a:r>
              <a:rPr lang="en-US" sz="2000" i="1" dirty="0"/>
              <a:t>and </a:t>
            </a:r>
            <a:r>
              <a:rPr lang="en-US" sz="2000" dirty="0"/>
              <a:t>Verifying Email </a:t>
            </a:r>
            <a:r>
              <a:rPr lang="en-US" sz="2000" i="1" dirty="0"/>
              <a:t>and </a:t>
            </a:r>
            <a:r>
              <a:rPr lang="en-US" sz="2000" dirty="0"/>
              <a:t>Phone of RANTs/</a:t>
            </a:r>
            <a:r>
              <a:rPr lang="en-US" sz="2000" dirty="0" err="1"/>
              <a:t>AdminCs</a:t>
            </a:r>
            <a:r>
              <a:rPr lang="en-US" sz="2000" dirty="0"/>
              <a:t> (if different) at Registration and Renewal.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/>
              <a:t>Using risk-based approach to verifying IDs (for both natural and legal entities).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/>
              <a:t>Periodic checks of data base for “medium to high risk” domain names (updating contacts, reports from law enforcement, etc.).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Legitimate Access Seekers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/>
              <a:t>Ensure all national authorities are designated as legitimate access seekers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/>
              <a:t>May also designate other public authorities and private entities as LAS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/>
              <a:t>Information should be provided within 72 hours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/>
              <a:t>Reasons for refusal should also be provided within 72 hour (may be 24 hours for urgent requests)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723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97565-7DBF-F172-697A-484B5A1DF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93B9010C-CA4B-FE18-1AC8-635C4064E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462A7E-E08E-C56E-6E65-C086A133A3CD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NIS Cooperation Group Recommendations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716B56-095C-AAC0-FD69-0787F980A6D8}"/>
              </a:ext>
            </a:extLst>
          </p:cNvPr>
          <p:cNvSpPr txBox="1"/>
          <p:nvPr/>
        </p:nvSpPr>
        <p:spPr>
          <a:xfrm>
            <a:off x="161035" y="1318298"/>
            <a:ext cx="110872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Higher threshold than current industry practice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Questions of proportionality and data </a:t>
            </a:r>
            <a:r>
              <a:rPr lang="en-US" sz="2800" dirty="0" err="1"/>
              <a:t>minimisation</a:t>
            </a:r>
            <a:endParaRPr lang="en-US" sz="28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Questions of Feasibility: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A3DE73-3AF3-3B28-3188-0F4E5CD88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842190"/>
              </p:ext>
            </p:extLst>
          </p:nvPr>
        </p:nvGraphicFramePr>
        <p:xfrm>
          <a:off x="153678" y="3428999"/>
          <a:ext cx="5308592" cy="2902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021">
                  <a:extLst>
                    <a:ext uri="{9D8B030D-6E8A-4147-A177-3AD203B41FA5}">
                      <a16:colId xmlns:a16="http://schemas.microsoft.com/office/drawing/2014/main" val="3151104722"/>
                    </a:ext>
                  </a:extLst>
                </a:gridCol>
                <a:gridCol w="1151672">
                  <a:extLst>
                    <a:ext uri="{9D8B030D-6E8A-4147-A177-3AD203B41FA5}">
                      <a16:colId xmlns:a16="http://schemas.microsoft.com/office/drawing/2014/main" val="2054359800"/>
                    </a:ext>
                  </a:extLst>
                </a:gridCol>
                <a:gridCol w="1300899">
                  <a:extLst>
                    <a:ext uri="{9D8B030D-6E8A-4147-A177-3AD203B41FA5}">
                      <a16:colId xmlns:a16="http://schemas.microsoft.com/office/drawing/2014/main" val="4187159083"/>
                    </a:ext>
                  </a:extLst>
                </a:gridCol>
              </a:tblGrid>
              <a:tr h="39146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Choices</a:t>
                      </a:r>
                      <a:endParaRPr lang="en-IE" sz="1900" dirty="0"/>
                    </a:p>
                  </a:txBody>
                  <a:tcPr marL="73145" marR="73145" marT="36572" marB="36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RANT</a:t>
                      </a:r>
                      <a:endParaRPr lang="en-IE" sz="1900" dirty="0"/>
                    </a:p>
                  </a:txBody>
                  <a:tcPr marL="73145" marR="73145" marT="36572" marB="36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/>
                        <a:t>AdminC</a:t>
                      </a:r>
                      <a:endParaRPr lang="en-IE" sz="1900" dirty="0"/>
                    </a:p>
                  </a:txBody>
                  <a:tcPr marL="73145" marR="73145" marT="36572" marB="36572"/>
                </a:tc>
                <a:extLst>
                  <a:ext uri="{0D108BD9-81ED-4DB2-BD59-A6C34878D82A}">
                    <a16:rowId xmlns:a16="http://schemas.microsoft.com/office/drawing/2014/main" val="895739839"/>
                  </a:ext>
                </a:extLst>
              </a:tr>
              <a:tr h="5021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 – both emails </a:t>
                      </a:r>
                      <a:r>
                        <a:rPr lang="en-US" sz="1800" i="1" dirty="0"/>
                        <a:t>and </a:t>
                      </a:r>
                      <a:r>
                        <a:rPr lang="en-US" sz="1800" i="0" dirty="0"/>
                        <a:t>phone</a:t>
                      </a:r>
                      <a:endParaRPr lang="en-IE" sz="1800" dirty="0"/>
                    </a:p>
                  </a:txBody>
                  <a:tcPr marL="73145" marR="73145" marT="36572" marB="36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 </a:t>
                      </a:r>
                      <a:r>
                        <a:rPr lang="en-US" sz="1800" i="1" dirty="0"/>
                        <a:t>(12.5%)</a:t>
                      </a:r>
                      <a:endParaRPr lang="en-IE" sz="1800" dirty="0"/>
                    </a:p>
                  </a:txBody>
                  <a:tcPr marL="73145" marR="73145" marT="36572" marB="3657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 </a:t>
                      </a:r>
                      <a:r>
                        <a:rPr lang="en-US" sz="1800" i="1" dirty="0"/>
                        <a:t>(12.5%)</a:t>
                      </a:r>
                      <a:endParaRPr lang="en-IE" sz="1800" dirty="0"/>
                    </a:p>
                  </a:txBody>
                  <a:tcPr marL="73145" marR="73145" marT="36572" marB="36572"/>
                </a:tc>
                <a:extLst>
                  <a:ext uri="{0D108BD9-81ED-4DB2-BD59-A6C34878D82A}">
                    <a16:rowId xmlns:a16="http://schemas.microsoft.com/office/drawing/2014/main" val="2897091613"/>
                  </a:ext>
                </a:extLst>
              </a:tr>
              <a:tr h="5021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 – for emails </a:t>
                      </a:r>
                      <a:r>
                        <a:rPr lang="en-US" sz="1800" i="1" dirty="0"/>
                        <a:t>or </a:t>
                      </a:r>
                      <a:r>
                        <a:rPr lang="en-US" sz="1800" i="0" dirty="0"/>
                        <a:t>phone</a:t>
                      </a:r>
                      <a:endParaRPr lang="en-IE" sz="1800" dirty="0"/>
                    </a:p>
                  </a:txBody>
                  <a:tcPr marL="73145" marR="73145" marT="36572" marB="36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 </a:t>
                      </a:r>
                      <a:r>
                        <a:rPr lang="en-US" sz="1800" i="1" dirty="0"/>
                        <a:t>(12.5%)</a:t>
                      </a:r>
                      <a:endParaRPr lang="en-IE" sz="1800" dirty="0"/>
                    </a:p>
                  </a:txBody>
                  <a:tcPr marL="73145" marR="73145" marT="36572" marB="36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IE" sz="1800" dirty="0"/>
                    </a:p>
                  </a:txBody>
                  <a:tcPr marL="73145" marR="73145" marT="36572" marB="36572"/>
                </a:tc>
                <a:extLst>
                  <a:ext uri="{0D108BD9-81ED-4DB2-BD59-A6C34878D82A}">
                    <a16:rowId xmlns:a16="http://schemas.microsoft.com/office/drawing/2014/main" val="3267813194"/>
                  </a:ext>
                </a:extLst>
              </a:tr>
              <a:tr h="5021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 – for phones </a:t>
                      </a:r>
                      <a:r>
                        <a:rPr lang="en-US" sz="1800" i="1" dirty="0"/>
                        <a:t>only</a:t>
                      </a:r>
                      <a:endParaRPr lang="en-IE" sz="1800" dirty="0"/>
                    </a:p>
                  </a:txBody>
                  <a:tcPr marL="73145" marR="73145" marT="36572" marB="36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IE" sz="1800" dirty="0"/>
                    </a:p>
                  </a:txBody>
                  <a:tcPr marL="73145" marR="73145" marT="36572" marB="36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IE" sz="1800" dirty="0"/>
                    </a:p>
                  </a:txBody>
                  <a:tcPr marL="73145" marR="73145" marT="36572" marB="36572"/>
                </a:tc>
                <a:extLst>
                  <a:ext uri="{0D108BD9-81ED-4DB2-BD59-A6C34878D82A}">
                    <a16:rowId xmlns:a16="http://schemas.microsoft.com/office/drawing/2014/main" val="2518583536"/>
                  </a:ext>
                </a:extLst>
              </a:tr>
              <a:tr h="5021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 – for emails </a:t>
                      </a:r>
                      <a:r>
                        <a:rPr lang="en-US" sz="1800" i="1" dirty="0"/>
                        <a:t>only</a:t>
                      </a:r>
                      <a:endParaRPr lang="en-IE" sz="1800" dirty="0"/>
                    </a:p>
                  </a:txBody>
                  <a:tcPr marL="73145" marR="73145" marT="36572" marB="36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 </a:t>
                      </a:r>
                      <a:r>
                        <a:rPr lang="en-US" sz="1800" i="1" dirty="0"/>
                        <a:t>(50%)</a:t>
                      </a:r>
                      <a:endParaRPr lang="en-IE" sz="1800" dirty="0"/>
                    </a:p>
                  </a:txBody>
                  <a:tcPr marL="73145" marR="73145" marT="36572" marB="36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 </a:t>
                      </a:r>
                      <a:r>
                        <a:rPr lang="en-US" sz="1800" i="1" dirty="0"/>
                        <a:t>(31.25%)</a:t>
                      </a:r>
                      <a:endParaRPr lang="en-IE" sz="1800" dirty="0"/>
                    </a:p>
                  </a:txBody>
                  <a:tcPr marL="73145" marR="73145" marT="36572" marB="36572"/>
                </a:tc>
                <a:extLst>
                  <a:ext uri="{0D108BD9-81ED-4DB2-BD59-A6C34878D82A}">
                    <a16:rowId xmlns:a16="http://schemas.microsoft.com/office/drawing/2014/main" val="3123925682"/>
                  </a:ext>
                </a:extLst>
              </a:tr>
              <a:tr h="5021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IE" sz="1800" dirty="0"/>
                    </a:p>
                  </a:txBody>
                  <a:tcPr marL="73145" marR="73145" marT="36572" marB="36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 </a:t>
                      </a:r>
                      <a:r>
                        <a:rPr lang="en-US" sz="1800" i="1" dirty="0"/>
                        <a:t>(25%</a:t>
                      </a:r>
                      <a:endParaRPr lang="en-IE" sz="1800" dirty="0"/>
                    </a:p>
                  </a:txBody>
                  <a:tcPr marL="73145" marR="73145" marT="36572" marB="36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 </a:t>
                      </a:r>
                      <a:r>
                        <a:rPr lang="en-US" sz="1800" i="1" dirty="0"/>
                        <a:t>(56.25%)</a:t>
                      </a:r>
                      <a:endParaRPr lang="en-IE" sz="1800" dirty="0"/>
                    </a:p>
                  </a:txBody>
                  <a:tcPr marL="73145" marR="73145" marT="36572" marB="36572"/>
                </a:tc>
                <a:extLst>
                  <a:ext uri="{0D108BD9-81ED-4DB2-BD59-A6C34878D82A}">
                    <a16:rowId xmlns:a16="http://schemas.microsoft.com/office/drawing/2014/main" val="365556302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C04A302-4E42-7A3B-1B02-4C2D35527708}"/>
              </a:ext>
            </a:extLst>
          </p:cNvPr>
          <p:cNvSpPr txBox="1"/>
          <p:nvPr/>
        </p:nvSpPr>
        <p:spPr>
          <a:xfrm>
            <a:off x="153678" y="3047471"/>
            <a:ext cx="530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i="1" dirty="0"/>
              <a:t>Processes for verifying contact info?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4D5587-36E0-F1E2-0AD0-247A310B6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421985"/>
              </p:ext>
            </p:extLst>
          </p:nvPr>
        </p:nvGraphicFramePr>
        <p:xfrm>
          <a:off x="5704645" y="3419451"/>
          <a:ext cx="6333676" cy="2911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5732">
                  <a:extLst>
                    <a:ext uri="{9D8B030D-6E8A-4147-A177-3AD203B41FA5}">
                      <a16:colId xmlns:a16="http://schemas.microsoft.com/office/drawing/2014/main" val="3151104722"/>
                    </a:ext>
                  </a:extLst>
                </a:gridCol>
                <a:gridCol w="1458467">
                  <a:extLst>
                    <a:ext uri="{9D8B030D-6E8A-4147-A177-3AD203B41FA5}">
                      <a16:colId xmlns:a16="http://schemas.microsoft.com/office/drawing/2014/main" val="2054359800"/>
                    </a:ext>
                  </a:extLst>
                </a:gridCol>
                <a:gridCol w="1549477">
                  <a:extLst>
                    <a:ext uri="{9D8B030D-6E8A-4147-A177-3AD203B41FA5}">
                      <a16:colId xmlns:a16="http://schemas.microsoft.com/office/drawing/2014/main" val="4187159083"/>
                    </a:ext>
                  </a:extLst>
                </a:gridCol>
              </a:tblGrid>
              <a:tr h="28977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Choices</a:t>
                      </a:r>
                      <a:endParaRPr lang="en-IE" sz="1500" dirty="0"/>
                    </a:p>
                  </a:txBody>
                  <a:tcPr marL="57954" marR="57954" marT="28977" marB="289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Via Email</a:t>
                      </a:r>
                      <a:endParaRPr lang="en-IE" sz="1500" dirty="0"/>
                    </a:p>
                  </a:txBody>
                  <a:tcPr marL="57954" marR="57954" marT="28977" marB="289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Via Phone</a:t>
                      </a:r>
                      <a:endParaRPr lang="en-IE" sz="1500" dirty="0"/>
                    </a:p>
                  </a:txBody>
                  <a:tcPr marL="57954" marR="57954" marT="28977" marB="28977"/>
                </a:tc>
                <a:extLst>
                  <a:ext uri="{0D108BD9-81ED-4DB2-BD59-A6C34878D82A}">
                    <a16:rowId xmlns:a16="http://schemas.microsoft.com/office/drawing/2014/main" val="895739839"/>
                  </a:ext>
                </a:extLst>
              </a:tr>
              <a:tr h="37458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New Registration</a:t>
                      </a:r>
                      <a:endParaRPr lang="en-IE" sz="1500" dirty="0"/>
                    </a:p>
                  </a:txBody>
                  <a:tcPr marL="57954" marR="57954" marT="28977" marB="289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15 (</a:t>
                      </a:r>
                      <a:r>
                        <a:rPr lang="en-US" sz="1500" i="1" dirty="0"/>
                        <a:t>93.75%)</a:t>
                      </a:r>
                      <a:endParaRPr lang="en-IE" sz="1500" i="1" dirty="0"/>
                    </a:p>
                  </a:txBody>
                  <a:tcPr marL="57954" marR="57954" marT="28977" marB="289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9 (</a:t>
                      </a:r>
                      <a:r>
                        <a:rPr lang="en-US" sz="1500" i="1" dirty="0"/>
                        <a:t>56.25%)</a:t>
                      </a:r>
                      <a:endParaRPr lang="en-IE" sz="1500" dirty="0"/>
                    </a:p>
                  </a:txBody>
                  <a:tcPr marL="57954" marR="57954" marT="28977" marB="28977"/>
                </a:tc>
                <a:extLst>
                  <a:ext uri="{0D108BD9-81ED-4DB2-BD59-A6C34878D82A}">
                    <a16:rowId xmlns:a16="http://schemas.microsoft.com/office/drawing/2014/main" val="2897091613"/>
                  </a:ext>
                </a:extLst>
              </a:tr>
              <a:tr h="37458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Renewal</a:t>
                      </a:r>
                      <a:endParaRPr lang="en-IE" sz="1500" dirty="0"/>
                    </a:p>
                  </a:txBody>
                  <a:tcPr marL="57954" marR="57954" marT="28977" marB="289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 (</a:t>
                      </a:r>
                      <a:r>
                        <a:rPr lang="en-US" sz="1500" i="1" dirty="0"/>
                        <a:t>6.25%</a:t>
                      </a:r>
                      <a:r>
                        <a:rPr lang="en-US" sz="1500" dirty="0"/>
                        <a:t>)</a:t>
                      </a:r>
                      <a:endParaRPr lang="en-IE" sz="1500" dirty="0"/>
                    </a:p>
                  </a:txBody>
                  <a:tcPr marL="57954" marR="57954" marT="28977" marB="289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 (</a:t>
                      </a:r>
                      <a:r>
                        <a:rPr lang="en-US" sz="1500" i="1" dirty="0"/>
                        <a:t>6.25%</a:t>
                      </a:r>
                      <a:r>
                        <a:rPr lang="en-US" sz="1500" dirty="0"/>
                        <a:t>)</a:t>
                      </a:r>
                      <a:endParaRPr lang="en-IE" sz="1500" dirty="0"/>
                    </a:p>
                  </a:txBody>
                  <a:tcPr marL="57954" marR="57954" marT="28977" marB="28977"/>
                </a:tc>
                <a:extLst>
                  <a:ext uri="{0D108BD9-81ED-4DB2-BD59-A6C34878D82A}">
                    <a16:rowId xmlns:a16="http://schemas.microsoft.com/office/drawing/2014/main" val="3267813194"/>
                  </a:ext>
                </a:extLst>
              </a:tr>
              <a:tr h="37458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Request to transfer RANTs</a:t>
                      </a:r>
                      <a:endParaRPr lang="en-IE" sz="1500" dirty="0"/>
                    </a:p>
                  </a:txBody>
                  <a:tcPr marL="57954" marR="57954" marT="28977" marB="289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 (</a:t>
                      </a:r>
                      <a:r>
                        <a:rPr lang="en-US" sz="1500" i="1" dirty="0"/>
                        <a:t>37.5%</a:t>
                      </a:r>
                      <a:r>
                        <a:rPr lang="en-US" sz="1500" dirty="0"/>
                        <a:t>)</a:t>
                      </a:r>
                      <a:endParaRPr lang="en-IE" sz="1500" dirty="0"/>
                    </a:p>
                  </a:txBody>
                  <a:tcPr marL="57954" marR="57954" marT="28977" marB="289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 (</a:t>
                      </a:r>
                      <a:r>
                        <a:rPr lang="en-US" sz="1500" i="1" dirty="0"/>
                        <a:t>31.25%</a:t>
                      </a:r>
                      <a:r>
                        <a:rPr lang="en-US" sz="1500" dirty="0"/>
                        <a:t>)</a:t>
                      </a:r>
                      <a:endParaRPr lang="en-IE" sz="1500" dirty="0"/>
                    </a:p>
                  </a:txBody>
                  <a:tcPr marL="57954" marR="57954" marT="28977" marB="28977"/>
                </a:tc>
                <a:extLst>
                  <a:ext uri="{0D108BD9-81ED-4DB2-BD59-A6C34878D82A}">
                    <a16:rowId xmlns:a16="http://schemas.microsoft.com/office/drawing/2014/main" val="2518583536"/>
                  </a:ext>
                </a:extLst>
              </a:tr>
              <a:tr h="37458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Request to transfer RARs</a:t>
                      </a:r>
                      <a:endParaRPr lang="en-IE" sz="1500" dirty="0"/>
                    </a:p>
                  </a:txBody>
                  <a:tcPr marL="57954" marR="57954" marT="28977" marB="289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 (</a:t>
                      </a:r>
                      <a:r>
                        <a:rPr lang="en-US" sz="1500" i="1" dirty="0"/>
                        <a:t>37.5%</a:t>
                      </a:r>
                      <a:r>
                        <a:rPr lang="en-US" sz="1500" dirty="0"/>
                        <a:t>)</a:t>
                      </a:r>
                      <a:endParaRPr lang="en-IE" sz="1500" dirty="0"/>
                    </a:p>
                  </a:txBody>
                  <a:tcPr marL="57954" marR="57954" marT="28977" marB="289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 (</a:t>
                      </a:r>
                      <a:r>
                        <a:rPr lang="en-US" sz="1500" i="1" dirty="0"/>
                        <a:t>25%</a:t>
                      </a:r>
                      <a:r>
                        <a:rPr lang="en-US" sz="1500" dirty="0"/>
                        <a:t>)</a:t>
                      </a:r>
                      <a:endParaRPr lang="en-IE" sz="1500" dirty="0"/>
                    </a:p>
                  </a:txBody>
                  <a:tcPr marL="57954" marR="57954" marT="28977" marB="28977"/>
                </a:tc>
                <a:extLst>
                  <a:ext uri="{0D108BD9-81ED-4DB2-BD59-A6C34878D82A}">
                    <a16:rowId xmlns:a16="http://schemas.microsoft.com/office/drawing/2014/main" val="3123925682"/>
                  </a:ext>
                </a:extLst>
              </a:tr>
              <a:tr h="37458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Request to update contacts</a:t>
                      </a:r>
                      <a:endParaRPr lang="en-IE" sz="1500" dirty="0"/>
                    </a:p>
                  </a:txBody>
                  <a:tcPr marL="57954" marR="57954" marT="28977" marB="289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10 (</a:t>
                      </a:r>
                      <a:r>
                        <a:rPr lang="en-US" sz="1500" i="1" dirty="0"/>
                        <a:t>62.5%)</a:t>
                      </a:r>
                      <a:endParaRPr lang="en-IE" sz="1500" dirty="0"/>
                    </a:p>
                  </a:txBody>
                  <a:tcPr marL="57954" marR="57954" marT="28977" marB="289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 (43</a:t>
                      </a:r>
                      <a:r>
                        <a:rPr lang="en-US" sz="1500" i="1" dirty="0"/>
                        <a:t>.75%)</a:t>
                      </a:r>
                      <a:endParaRPr lang="en-IE" sz="1500" dirty="0"/>
                    </a:p>
                  </a:txBody>
                  <a:tcPr marL="57954" marR="57954" marT="28977" marB="28977"/>
                </a:tc>
                <a:extLst>
                  <a:ext uri="{0D108BD9-81ED-4DB2-BD59-A6C34878D82A}">
                    <a16:rowId xmlns:a16="http://schemas.microsoft.com/office/drawing/2014/main" val="896641391"/>
                  </a:ext>
                </a:extLst>
              </a:tr>
              <a:tr h="37458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Report of malicious/fake registration</a:t>
                      </a:r>
                      <a:endParaRPr lang="en-IE" sz="1500" dirty="0"/>
                    </a:p>
                  </a:txBody>
                  <a:tcPr marL="57954" marR="57954" marT="28977" marB="289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9 (</a:t>
                      </a:r>
                      <a:r>
                        <a:rPr lang="en-US" sz="1500" i="1" dirty="0"/>
                        <a:t>56.25%)</a:t>
                      </a:r>
                      <a:endParaRPr lang="en-IE" sz="1500" dirty="0"/>
                    </a:p>
                  </a:txBody>
                  <a:tcPr marL="57954" marR="57954" marT="28977" marB="289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 (37</a:t>
                      </a:r>
                      <a:r>
                        <a:rPr lang="en-US" sz="1500" i="1" dirty="0"/>
                        <a:t>.5%)</a:t>
                      </a:r>
                      <a:endParaRPr lang="en-IE" sz="1500" dirty="0"/>
                    </a:p>
                  </a:txBody>
                  <a:tcPr marL="57954" marR="57954" marT="28977" marB="28977"/>
                </a:tc>
                <a:extLst>
                  <a:ext uri="{0D108BD9-81ED-4DB2-BD59-A6C34878D82A}">
                    <a16:rowId xmlns:a16="http://schemas.microsoft.com/office/drawing/2014/main" val="3655563027"/>
                  </a:ext>
                </a:extLst>
              </a:tr>
              <a:tr h="37458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None</a:t>
                      </a:r>
                      <a:endParaRPr lang="en-IE" sz="1500" dirty="0"/>
                    </a:p>
                  </a:txBody>
                  <a:tcPr marL="57954" marR="57954" marT="28977" marB="289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</a:t>
                      </a:r>
                      <a:endParaRPr lang="en-IE" sz="1500" dirty="0"/>
                    </a:p>
                  </a:txBody>
                  <a:tcPr marL="57954" marR="57954" marT="28977" marB="289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 (</a:t>
                      </a:r>
                      <a:r>
                        <a:rPr lang="en-US" sz="1500" i="1" dirty="0"/>
                        <a:t>18.75%)</a:t>
                      </a:r>
                      <a:endParaRPr lang="en-IE" sz="1500" dirty="0"/>
                    </a:p>
                  </a:txBody>
                  <a:tcPr marL="57954" marR="57954" marT="28977" marB="28977"/>
                </a:tc>
                <a:extLst>
                  <a:ext uri="{0D108BD9-81ED-4DB2-BD59-A6C34878D82A}">
                    <a16:rowId xmlns:a16="http://schemas.microsoft.com/office/drawing/2014/main" val="31551059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F02B1C-A3EC-D141-9338-BD703467D688}"/>
              </a:ext>
            </a:extLst>
          </p:cNvPr>
          <p:cNvSpPr txBox="1"/>
          <p:nvPr/>
        </p:nvSpPr>
        <p:spPr>
          <a:xfrm>
            <a:off x="6474913" y="3059668"/>
            <a:ext cx="530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i="1" dirty="0"/>
              <a:t>Lifecycle Points where Verification Feasible?</a:t>
            </a:r>
          </a:p>
        </p:txBody>
      </p:sp>
    </p:spTree>
    <p:extLst>
      <p:ext uri="{BB962C8B-B14F-4D97-AF65-F5344CB8AC3E}">
        <p14:creationId xmlns:p14="http://schemas.microsoft.com/office/powerpoint/2010/main" val="159559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NIS2 Working Group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2E513C-79CC-7A5D-D220-0E07CF1953F3}"/>
              </a:ext>
            </a:extLst>
          </p:cNvPr>
          <p:cNvSpPr txBox="1"/>
          <p:nvPr/>
        </p:nvSpPr>
        <p:spPr>
          <a:xfrm>
            <a:off x="604074" y="1199254"/>
            <a:ext cx="10575297" cy="6124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Scoping Issue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Unresolved questions about definition of “TLD Name Registry” in NIS2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2A711E-0BC5-F208-E9A3-1C4D9537228D}"/>
              </a:ext>
            </a:extLst>
          </p:cNvPr>
          <p:cNvGrpSpPr/>
          <p:nvPr/>
        </p:nvGrpSpPr>
        <p:grpSpPr>
          <a:xfrm>
            <a:off x="429419" y="2087752"/>
            <a:ext cx="11523378" cy="4416837"/>
            <a:chOff x="429419" y="2087752"/>
            <a:chExt cx="11523378" cy="4416837"/>
          </a:xfrm>
        </p:grpSpPr>
        <p:pic>
          <p:nvPicPr>
            <p:cNvPr id="4" name="Picture 3" descr="A close up of text&#10;&#10;Description automatically generated">
              <a:extLst>
                <a:ext uri="{FF2B5EF4-FFF2-40B4-BE49-F238E27FC236}">
                  <a16:creationId xmlns:a16="http://schemas.microsoft.com/office/drawing/2014/main" id="{3314E4A9-8F68-5D0A-2FAE-4998F1AD1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19" y="2087752"/>
              <a:ext cx="11523378" cy="157842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A769F10-CC3B-BFDA-5B35-CFEE10B6931F}"/>
                </a:ext>
              </a:extLst>
            </p:cNvPr>
            <p:cNvSpPr/>
            <p:nvPr/>
          </p:nvSpPr>
          <p:spPr>
            <a:xfrm>
              <a:off x="7484166" y="2171218"/>
              <a:ext cx="4117284" cy="239461"/>
            </a:xfrm>
            <a:prstGeom prst="rect">
              <a:avLst/>
            </a:prstGeom>
            <a:solidFill>
              <a:schemeClr val="accent4">
                <a:alpha val="23922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B4815E-A683-5908-104F-68C41DAD4D37}"/>
                </a:ext>
              </a:extLst>
            </p:cNvPr>
            <p:cNvSpPr/>
            <p:nvPr/>
          </p:nvSpPr>
          <p:spPr>
            <a:xfrm>
              <a:off x="897781" y="2465162"/>
              <a:ext cx="3191619" cy="232681"/>
            </a:xfrm>
            <a:prstGeom prst="rect">
              <a:avLst/>
            </a:prstGeom>
            <a:solidFill>
              <a:schemeClr val="accent4">
                <a:alpha val="23922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6374A0-A063-61F2-5D7B-E170860C3C99}"/>
                </a:ext>
              </a:extLst>
            </p:cNvPr>
            <p:cNvSpPr/>
            <p:nvPr/>
          </p:nvSpPr>
          <p:spPr>
            <a:xfrm>
              <a:off x="8988337" y="2458382"/>
              <a:ext cx="2279737" cy="239461"/>
            </a:xfrm>
            <a:prstGeom prst="rect">
              <a:avLst/>
            </a:prstGeom>
            <a:solidFill>
              <a:schemeClr val="accent4">
                <a:alpha val="23922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46FEC9-2B3F-95C0-3887-D051517EDE9A}"/>
                </a:ext>
              </a:extLst>
            </p:cNvPr>
            <p:cNvSpPr/>
            <p:nvPr/>
          </p:nvSpPr>
          <p:spPr>
            <a:xfrm>
              <a:off x="2065170" y="3050679"/>
              <a:ext cx="8560388" cy="268256"/>
            </a:xfrm>
            <a:prstGeom prst="rect">
              <a:avLst/>
            </a:prstGeom>
            <a:solidFill>
              <a:schemeClr val="accent4">
                <a:alpha val="23922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92010BC-6563-028E-0532-7DD16C302EB3}"/>
                </a:ext>
              </a:extLst>
            </p:cNvPr>
            <p:cNvGrpSpPr/>
            <p:nvPr/>
          </p:nvGrpSpPr>
          <p:grpSpPr>
            <a:xfrm>
              <a:off x="2065170" y="3716663"/>
              <a:ext cx="7419977" cy="2787926"/>
              <a:chOff x="834375" y="3938324"/>
              <a:chExt cx="7419977" cy="2787926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BF14F3F-2461-92B4-EEFC-15DECF2014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27157" t="18695" r="45625" b="42574"/>
              <a:stretch/>
            </p:blipFill>
            <p:spPr>
              <a:xfrm>
                <a:off x="834375" y="3938324"/>
                <a:ext cx="3318430" cy="265617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6F035F0-5DDF-E6AF-ADB1-00E2315E0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27065" t="43703" r="51658" b="24637"/>
              <a:stretch/>
            </p:blipFill>
            <p:spPr>
              <a:xfrm>
                <a:off x="3501886" y="4555014"/>
                <a:ext cx="2594114" cy="2171236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B240982-B52B-934F-525F-9073460846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27228" t="34892" r="55489" b="33449"/>
              <a:stretch/>
            </p:blipFill>
            <p:spPr>
              <a:xfrm>
                <a:off x="6147257" y="4555014"/>
                <a:ext cx="2107095" cy="217123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9988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3FB24-E172-0EA9-94BC-2DBB29171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870A8C12-7EEE-4AE1-C4D6-F3397DC0FF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5B6A30-6DA3-4F6D-2D13-22976E41DAE1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NIS2 Working Group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D69C73-F922-846A-D233-E0454DD991A2}"/>
              </a:ext>
            </a:extLst>
          </p:cNvPr>
          <p:cNvSpPr txBox="1"/>
          <p:nvPr/>
        </p:nvSpPr>
        <p:spPr>
          <a:xfrm>
            <a:off x="808351" y="1322202"/>
            <a:ext cx="10575297" cy="6124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Policy Approaches to Registrant Verification was discussed: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14E8132-C74C-55CA-CB28-774626B7F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148214"/>
              </p:ext>
            </p:extLst>
          </p:nvPr>
        </p:nvGraphicFramePr>
        <p:xfrm>
          <a:off x="1936187" y="2122422"/>
          <a:ext cx="5574956" cy="4185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478">
                  <a:extLst>
                    <a:ext uri="{9D8B030D-6E8A-4147-A177-3AD203B41FA5}">
                      <a16:colId xmlns:a16="http://schemas.microsoft.com/office/drawing/2014/main" val="2076988483"/>
                    </a:ext>
                  </a:extLst>
                </a:gridCol>
                <a:gridCol w="2787478">
                  <a:extLst>
                    <a:ext uri="{9D8B030D-6E8A-4147-A177-3AD203B41FA5}">
                      <a16:colId xmlns:a16="http://schemas.microsoft.com/office/drawing/2014/main" val="3659462031"/>
                    </a:ext>
                  </a:extLst>
                </a:gridCol>
              </a:tblGrid>
              <a:tr h="2092654">
                <a:tc>
                  <a:txBody>
                    <a:bodyPr/>
                    <a:lstStyle/>
                    <a:p>
                      <a:pPr algn="ctr"/>
                      <a:r>
                        <a:rPr lang="en-US" b="0" u="sng" dirty="0"/>
                        <a:t>III</a:t>
                      </a:r>
                      <a:endParaRPr lang="en-IE" b="0" u="none" dirty="0"/>
                    </a:p>
                    <a:p>
                      <a:pPr algn="ctr"/>
                      <a:r>
                        <a:rPr lang="en-IE" b="0" u="none" dirty="0"/>
                        <a:t>You </a:t>
                      </a:r>
                      <a:r>
                        <a:rPr lang="en-IE" b="0" i="1" u="none" dirty="0"/>
                        <a:t>must </a:t>
                      </a:r>
                      <a:r>
                        <a:rPr lang="en-IE" b="0" i="0" u="none" dirty="0"/>
                        <a:t>achieve this outcome. </a:t>
                      </a:r>
                      <a:r>
                        <a:rPr lang="en-IE" b="0" i="1" u="none" dirty="0"/>
                        <a:t>How</a:t>
                      </a:r>
                      <a:r>
                        <a:rPr lang="en-IE" b="0" i="0" u="none" dirty="0"/>
                        <a:t> is up to you.</a:t>
                      </a:r>
                      <a:endParaRPr lang="en-US" b="0" u="none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u="sng" dirty="0"/>
                        <a:t>IV</a:t>
                      </a:r>
                      <a:endParaRPr lang="en-US" b="0" u="none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u="none" dirty="0"/>
                        <a:t>You </a:t>
                      </a:r>
                      <a:r>
                        <a:rPr lang="en-US" b="0" i="1" u="none" dirty="0"/>
                        <a:t>must </a:t>
                      </a:r>
                      <a:r>
                        <a:rPr lang="en-US" b="0" i="0" u="none" dirty="0"/>
                        <a:t>implement this process in this particular way.</a:t>
                      </a:r>
                      <a:endParaRPr lang="en-IE" b="0" u="sng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382169"/>
                  </a:ext>
                </a:extLst>
              </a:tr>
              <a:tr h="20926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u="sng" dirty="0"/>
                        <a:t>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u="none" dirty="0"/>
                        <a:t>We would like you to achieve this outcome.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II</a:t>
                      </a:r>
                      <a:endParaRPr lang="en-US" u="none" dirty="0"/>
                    </a:p>
                    <a:p>
                      <a:pPr algn="ctr"/>
                      <a:r>
                        <a:rPr lang="en-US" u="none" dirty="0"/>
                        <a:t>We would like you to implement this process.</a:t>
                      </a:r>
                      <a:endParaRPr lang="en-IE" u="sng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95071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BE10BEF-BD1E-E5C5-4B01-BE0895142095}"/>
              </a:ext>
            </a:extLst>
          </p:cNvPr>
          <p:cNvSpPr txBox="1"/>
          <p:nvPr/>
        </p:nvSpPr>
        <p:spPr>
          <a:xfrm>
            <a:off x="1715540" y="6301612"/>
            <a:ext cx="317025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Outcomes Based</a:t>
            </a:r>
            <a:endParaRPr lang="en-IE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C790F-426B-4367-5DD0-0B753C0457DD}"/>
              </a:ext>
            </a:extLst>
          </p:cNvPr>
          <p:cNvSpPr txBox="1"/>
          <p:nvPr/>
        </p:nvSpPr>
        <p:spPr>
          <a:xfrm>
            <a:off x="239085" y="5124044"/>
            <a:ext cx="2349698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Suggestive</a:t>
            </a:r>
            <a:endParaRPr lang="en-IE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DB560A-C8F3-9BB2-F9EE-5050E20D3F89}"/>
              </a:ext>
            </a:extLst>
          </p:cNvPr>
          <p:cNvSpPr txBox="1"/>
          <p:nvPr/>
        </p:nvSpPr>
        <p:spPr>
          <a:xfrm>
            <a:off x="239085" y="3083294"/>
            <a:ext cx="2349698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Directive</a:t>
            </a:r>
            <a:endParaRPr lang="en-IE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DC11E9-3F62-E575-9C68-EB0BB65AAEA9}"/>
              </a:ext>
            </a:extLst>
          </p:cNvPr>
          <p:cNvSpPr txBox="1"/>
          <p:nvPr/>
        </p:nvSpPr>
        <p:spPr>
          <a:xfrm>
            <a:off x="5097682" y="6307420"/>
            <a:ext cx="199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Procedural Based</a:t>
            </a:r>
            <a:endParaRPr lang="en-IE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2AE09A-8CD0-3271-171D-DA9349CB527E}"/>
              </a:ext>
            </a:extLst>
          </p:cNvPr>
          <p:cNvSpPr txBox="1"/>
          <p:nvPr/>
        </p:nvSpPr>
        <p:spPr>
          <a:xfrm>
            <a:off x="7685572" y="2764360"/>
            <a:ext cx="4092771" cy="2015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Approach III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found to be most proportionate and offers most flexibility to Registrars.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Example: Registrars must verify contact info of RANT &amp;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AdminC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(if applicable).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5" y="276837"/>
            <a:ext cx="1063802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Probable Changes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2E513C-79CC-7A5D-D220-0E07CF1953F3}"/>
              </a:ext>
            </a:extLst>
          </p:cNvPr>
          <p:cNvSpPr txBox="1"/>
          <p:nvPr/>
        </p:nvSpPr>
        <p:spPr>
          <a:xfrm>
            <a:off x="604074" y="1401273"/>
            <a:ext cx="11255134" cy="44558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Legislation still pending – requirements still unknown.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Prelim Impact Analysis conducted.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Likely areas of change: 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Updates to Accredited Registrar Agreements</a:t>
            </a:r>
          </a:p>
          <a:p>
            <a:pPr marL="1200150" lvl="2" indent="-285750">
              <a:lnSpc>
                <a:spcPct val="150000"/>
              </a:lnSpc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New Accreditation Framework 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Updates to </a:t>
            </a:r>
            <a:r>
              <a:rPr lang="en-GB" sz="2400" i="1" dirty="0">
                <a:latin typeface="Arial"/>
                <a:cs typeface="Arial"/>
              </a:rPr>
              <a:t>Registration &amp; Naming Policy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Updates to </a:t>
            </a:r>
            <a:r>
              <a:rPr lang="en-GB" sz="2400" i="1" dirty="0">
                <a:latin typeface="Arial"/>
                <a:cs typeface="Arial"/>
              </a:rPr>
              <a:t>Privacy Policy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Updates to Regulatory Authority Protocol</a:t>
            </a:r>
          </a:p>
        </p:txBody>
      </p:sp>
    </p:spTree>
    <p:extLst>
      <p:ext uri="{BB962C8B-B14F-4D97-AF65-F5344CB8AC3E}">
        <p14:creationId xmlns:p14="http://schemas.microsoft.com/office/powerpoint/2010/main" val="10673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Tour de Table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52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9CF64B12-6284-167F-5F09-B6A9D4C818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A2D516-A9DE-4876-0461-47D86B7CD525}"/>
              </a:ext>
            </a:extLst>
          </p:cNvPr>
          <p:cNvSpPr txBox="1"/>
          <p:nvPr/>
        </p:nvSpPr>
        <p:spPr>
          <a:xfrm>
            <a:off x="1238547" y="3044279"/>
            <a:ext cx="386489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AOB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00C808-5998-6381-C8F1-BE0F08FDF698}"/>
              </a:ext>
            </a:extLst>
          </p:cNvPr>
          <p:cNvSpPr txBox="1"/>
          <p:nvPr/>
        </p:nvSpPr>
        <p:spPr>
          <a:xfrm>
            <a:off x="6222449" y="1278725"/>
            <a:ext cx="5249971" cy="27938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Registrar Day Event post PAC-42 (</a:t>
            </a:r>
            <a:r>
              <a:rPr lang="en-GB" sz="2400" b="1" dirty="0">
                <a:latin typeface="Arial"/>
                <a:cs typeface="Arial"/>
              </a:rPr>
              <a:t>28 November 2024</a:t>
            </a:r>
            <a:r>
              <a:rPr lang="en-GB" sz="2400" dirty="0">
                <a:latin typeface="Arial"/>
                <a:cs typeface="Arial"/>
              </a:rPr>
              <a:t>) in Dublin.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Internet Governance Forum Ireland planned for </a:t>
            </a:r>
            <a:r>
              <a:rPr lang="en-GB" sz="2400" b="1" dirty="0">
                <a:latin typeface="Arial"/>
                <a:cs typeface="Arial"/>
              </a:rPr>
              <a:t>22 May 2025</a:t>
            </a:r>
            <a:r>
              <a:rPr lang="en-GB" sz="2400" dirty="0">
                <a:latin typeface="Arial"/>
                <a:cs typeface="Arial"/>
              </a:rPr>
              <a:t> in Dublin.</a:t>
            </a:r>
          </a:p>
        </p:txBody>
      </p:sp>
    </p:spTree>
    <p:extLst>
      <p:ext uri="{BB962C8B-B14F-4D97-AF65-F5344CB8AC3E}">
        <p14:creationId xmlns:p14="http://schemas.microsoft.com/office/powerpoint/2010/main" val="24457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Next Meetings - 2024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79B30-D6E5-B8BF-DC1A-9E56EF2D6703}"/>
              </a:ext>
            </a:extLst>
          </p:cNvPr>
          <p:cNvSpPr txBox="1"/>
          <p:nvPr/>
        </p:nvSpPr>
        <p:spPr>
          <a:xfrm>
            <a:off x="2336548" y="2966164"/>
            <a:ext cx="7518903" cy="92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PAC 42: 28 November 2024</a:t>
            </a:r>
          </a:p>
        </p:txBody>
      </p:sp>
    </p:spTree>
    <p:extLst>
      <p:ext uri="{BB962C8B-B14F-4D97-AF65-F5344CB8AC3E}">
        <p14:creationId xmlns:p14="http://schemas.microsoft.com/office/powerpoint/2010/main" val="3917484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on a blue background&#10;&#10;Description automatically generated">
            <a:extLst>
              <a:ext uri="{FF2B5EF4-FFF2-40B4-BE49-F238E27FC236}">
                <a16:creationId xmlns:a16="http://schemas.microsoft.com/office/drawing/2014/main" id="{8F7C86C8-EB9C-45C6-8CDC-59C49C69CB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8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Membership Matters</a:t>
            </a:r>
            <a:endParaRPr lang="en-IE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96C76-9E3E-867F-EC6D-BFE8245F1D18}"/>
              </a:ext>
            </a:extLst>
          </p:cNvPr>
          <p:cNvSpPr txBox="1"/>
          <p:nvPr/>
        </p:nvSpPr>
        <p:spPr>
          <a:xfrm>
            <a:off x="864066" y="1459684"/>
            <a:ext cx="9355122" cy="30746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Please keep </a:t>
            </a:r>
            <a:r>
              <a:rPr lang="en-GB" sz="2000" b="1" dirty="0">
                <a:latin typeface="Arial"/>
                <a:cs typeface="Arial"/>
              </a:rPr>
              <a:t>microphones muted </a:t>
            </a:r>
            <a:r>
              <a:rPr lang="en-GB" sz="2000" dirty="0">
                <a:latin typeface="Arial"/>
                <a:cs typeface="Arial"/>
              </a:rPr>
              <a:t>throughout the call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Please </a:t>
            </a:r>
            <a:r>
              <a:rPr lang="en-GB" sz="2000" b="1" dirty="0">
                <a:latin typeface="Arial"/>
                <a:cs typeface="Arial"/>
              </a:rPr>
              <a:t>"raise a hand" </a:t>
            </a:r>
            <a:r>
              <a:rPr lang="en-GB" sz="2000" dirty="0">
                <a:latin typeface="Arial"/>
                <a:cs typeface="Arial"/>
              </a:rPr>
              <a:t>to ask a question or </a:t>
            </a:r>
            <a:r>
              <a:rPr lang="en-GB" sz="2000" b="1" dirty="0">
                <a:latin typeface="Arial"/>
                <a:cs typeface="Arial"/>
              </a:rPr>
              <a:t>add comments</a:t>
            </a:r>
            <a:r>
              <a:rPr lang="en-GB" sz="2000" dirty="0">
                <a:latin typeface="Arial"/>
                <a:cs typeface="Arial"/>
              </a:rPr>
              <a:t> in the chat box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Before speaking, please </a:t>
            </a:r>
            <a:r>
              <a:rPr lang="en-GB" sz="2000" b="1" dirty="0">
                <a:latin typeface="Arial"/>
                <a:cs typeface="Arial"/>
              </a:rPr>
              <a:t>state your name</a:t>
            </a:r>
            <a:r>
              <a:rPr lang="en-GB" sz="2000" dirty="0">
                <a:latin typeface="Arial"/>
                <a:cs typeface="Arial"/>
              </a:rPr>
              <a:t> for the record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Meeting will be </a:t>
            </a:r>
            <a:r>
              <a:rPr lang="en-GB" sz="2000" b="1" dirty="0">
                <a:latin typeface="Arial"/>
                <a:cs typeface="Arial"/>
              </a:rPr>
              <a:t>recorded</a:t>
            </a:r>
            <a:r>
              <a:rPr lang="en-GB" sz="2000" dirty="0">
                <a:latin typeface="Arial"/>
                <a:cs typeface="Arial"/>
              </a:rPr>
              <a:t> to assist with minute drafting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Recording will</a:t>
            </a:r>
            <a:r>
              <a:rPr lang="en-GB" sz="2000" b="1" dirty="0">
                <a:latin typeface="Arial"/>
                <a:cs typeface="Arial"/>
              </a:rPr>
              <a:t> be deleted </a:t>
            </a:r>
            <a:r>
              <a:rPr lang="en-GB" sz="2000" dirty="0">
                <a:latin typeface="Arial"/>
                <a:cs typeface="Arial"/>
              </a:rPr>
              <a:t>once the Minutes are approved by the PAC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8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Minutes of PAC #40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96C76-9E3E-867F-EC6D-BFE8245F1D18}"/>
              </a:ext>
            </a:extLst>
          </p:cNvPr>
          <p:cNvSpPr txBox="1"/>
          <p:nvPr/>
        </p:nvSpPr>
        <p:spPr>
          <a:xfrm>
            <a:off x="864066" y="1459684"/>
            <a:ext cx="10474009" cy="24590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Meeting minutes are circulated to the membership after each meeting.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Comments &amp; feedback are accepted over a two-week period.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If edits are requested, and consensus exists, these are reflected in the Minutes.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Minutes and slides are published on weare.ie after the comment period has ended.</a:t>
            </a:r>
          </a:p>
        </p:txBody>
      </p:sp>
    </p:spTree>
    <p:extLst>
      <p:ext uri="{BB962C8B-B14F-4D97-AF65-F5344CB8AC3E}">
        <p14:creationId xmlns:p14="http://schemas.microsoft.com/office/powerpoint/2010/main" val="117046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9CF64B12-6284-167F-5F09-B6A9D4C818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A2D516-A9DE-4876-0461-47D86B7CD525}"/>
              </a:ext>
            </a:extLst>
          </p:cNvPr>
          <p:cNvSpPr txBox="1"/>
          <p:nvPr/>
        </p:nvSpPr>
        <p:spPr>
          <a:xfrm>
            <a:off x="1185281" y="2287557"/>
            <a:ext cx="3864892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Matters Arising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C3FED-4428-D56F-DA6E-F8217BAD9CD7}"/>
              </a:ext>
            </a:extLst>
          </p:cNvPr>
          <p:cNvSpPr txBox="1"/>
          <p:nvPr/>
        </p:nvSpPr>
        <p:spPr>
          <a:xfrm>
            <a:off x="6342298" y="1544661"/>
            <a:ext cx="5545123" cy="2932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Registrar Elections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Updates to Organisation List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Update to PDP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Issue Identified: Transfer Policies</a:t>
            </a:r>
          </a:p>
        </p:txBody>
      </p:sp>
    </p:spTree>
    <p:extLst>
      <p:ext uri="{BB962C8B-B14F-4D97-AF65-F5344CB8AC3E}">
        <p14:creationId xmlns:p14="http://schemas.microsoft.com/office/powerpoint/2010/main" val="143064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C7F60-C6E5-8F39-375A-EDD0ADBEF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602B44DC-CC7F-44E3-358E-4E311EB780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779925-8774-E7CB-163C-4E044EF2BDB5}"/>
              </a:ext>
            </a:extLst>
          </p:cNvPr>
          <p:cNvSpPr txBox="1"/>
          <p:nvPr/>
        </p:nvSpPr>
        <p:spPr>
          <a:xfrm>
            <a:off x="696285" y="276837"/>
            <a:ext cx="10081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PAC Elections &amp; Membership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21BAFB-50F5-6E5C-D151-4EE936664D82}"/>
              </a:ext>
            </a:extLst>
          </p:cNvPr>
          <p:cNvSpPr txBox="1"/>
          <p:nvPr/>
        </p:nvSpPr>
        <p:spPr>
          <a:xfrm>
            <a:off x="696284" y="1378367"/>
            <a:ext cx="10646629" cy="29323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Term Length for most .</a:t>
            </a:r>
            <a:r>
              <a:rPr lang="en-GB" sz="2400" dirty="0" err="1">
                <a:latin typeface="Arial"/>
                <a:cs typeface="Arial"/>
              </a:rPr>
              <a:t>ie</a:t>
            </a:r>
            <a:r>
              <a:rPr lang="en-GB" sz="2400" dirty="0">
                <a:latin typeface="Arial"/>
                <a:cs typeface="Arial"/>
              </a:rPr>
              <a:t> Registrar Representatives ends this year.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Election timing in Q1 2025 before PAC 43.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Non-elected members will also be asked to confirm their membership.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Potentially new members from digital regulators. </a:t>
            </a:r>
          </a:p>
        </p:txBody>
      </p:sp>
    </p:spTree>
    <p:extLst>
      <p:ext uri="{BB962C8B-B14F-4D97-AF65-F5344CB8AC3E}">
        <p14:creationId xmlns:p14="http://schemas.microsoft.com/office/powerpoint/2010/main" val="193870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5" y="276837"/>
            <a:ext cx="10081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PAC Proposal Updates: Eligible Organisations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35DC3D-CB47-E32A-422F-59D91D3EE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514495"/>
              </p:ext>
            </p:extLst>
          </p:nvPr>
        </p:nvGraphicFramePr>
        <p:xfrm>
          <a:off x="183669" y="1342964"/>
          <a:ext cx="11824662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2331">
                  <a:extLst>
                    <a:ext uri="{9D8B030D-6E8A-4147-A177-3AD203B41FA5}">
                      <a16:colId xmlns:a16="http://schemas.microsoft.com/office/drawing/2014/main" val="3009933329"/>
                    </a:ext>
                  </a:extLst>
                </a:gridCol>
                <a:gridCol w="5912331">
                  <a:extLst>
                    <a:ext uri="{9D8B030D-6E8A-4147-A177-3AD203B41FA5}">
                      <a16:colId xmlns:a16="http://schemas.microsoft.com/office/drawing/2014/main" val="488816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 List (Apr 2021)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List (Approved 21 October 24)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578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*Amend Name* 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Department of Communications, Climate Action &amp; Environment (DCCAE)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*Amend Name* 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Department of Business, Enterprise &amp; Innovation (DBEI)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*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Amend Name*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Internet Service Providers Association of Ireland (ISPAI)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600" dirty="0"/>
                        <a:t>Accredited .</a:t>
                      </a:r>
                      <a:r>
                        <a:rPr lang="en-US" sz="1600" dirty="0" err="1"/>
                        <a:t>ie</a:t>
                      </a:r>
                      <a:r>
                        <a:rPr lang="en-US" sz="1600" dirty="0"/>
                        <a:t> Registrars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Irish Computer Society (ICS)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Law Society of Ireland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Small Firms Association (SFA)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*Amend Name* 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Association of Registry of Patents and Trademarks (APTMA)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 err="1"/>
                        <a:t>HEAnet</a:t>
                      </a:r>
                      <a:endParaRPr lang="en-US" sz="16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600" dirty="0"/>
                        <a:t>Enterprise Ireland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*Amend Name* 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Cybersafe Ireland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Irish Reporting &amp; Information Security Service (IRISS)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/>
                        <a:t>Observer Members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Department of Environment, Climate &amp; Communications (DECC)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Department of Enterprise, Trade and Employment (DETE)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Enterprise Ireland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highlight>
                            <a:srgbClr val="00FF00"/>
                          </a:highlight>
                        </a:rPr>
                        <a:t>*New* </a:t>
                      </a:r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Commission for Communications Regulation (ComReg)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highlight>
                            <a:srgbClr val="00FF00"/>
                          </a:highlight>
                        </a:rPr>
                        <a:t>*New* </a:t>
                      </a:r>
                      <a:r>
                        <a:rPr lang="en-US" sz="1600" b="0" dirty="0">
                          <a:highlight>
                            <a:srgbClr val="00FF00"/>
                          </a:highlight>
                        </a:rPr>
                        <a:t>Data Protection Commission (DPC)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highlight>
                            <a:srgbClr val="00FF00"/>
                          </a:highlight>
                        </a:rPr>
                        <a:t>*New* </a:t>
                      </a:r>
                      <a:r>
                        <a:rPr lang="en-US" sz="1600" b="0" dirty="0" err="1">
                          <a:highlight>
                            <a:srgbClr val="00FF00"/>
                          </a:highlight>
                        </a:rPr>
                        <a:t>Coimisiún</a:t>
                      </a:r>
                      <a:r>
                        <a:rPr lang="en-US" sz="1600" b="0" dirty="0">
                          <a:highlight>
                            <a:srgbClr val="00FF00"/>
                          </a:highlight>
                        </a:rPr>
                        <a:t> </a:t>
                      </a:r>
                      <a:r>
                        <a:rPr lang="en-US" sz="1600" b="0" dirty="0" err="1">
                          <a:highlight>
                            <a:srgbClr val="00FF00"/>
                          </a:highlight>
                        </a:rPr>
                        <a:t>na</a:t>
                      </a:r>
                      <a:r>
                        <a:rPr lang="en-US" sz="1600" b="0" dirty="0">
                          <a:highlight>
                            <a:srgbClr val="00FF00"/>
                          </a:highlight>
                        </a:rPr>
                        <a:t> </a:t>
                      </a:r>
                      <a:r>
                        <a:rPr lang="en-US" sz="1600" b="0" dirty="0" err="1">
                          <a:highlight>
                            <a:srgbClr val="00FF00"/>
                          </a:highlight>
                        </a:rPr>
                        <a:t>Meán</a:t>
                      </a:r>
                      <a:r>
                        <a:rPr lang="en-US" sz="1600" b="0" dirty="0">
                          <a:highlight>
                            <a:srgbClr val="00FF00"/>
                          </a:highlight>
                        </a:rPr>
                        <a:t> (</a:t>
                      </a:r>
                      <a:r>
                        <a:rPr lang="en-US" sz="1600" b="0" dirty="0" err="1">
                          <a:highlight>
                            <a:srgbClr val="00FF00"/>
                          </a:highlight>
                        </a:rPr>
                        <a:t>CnaM</a:t>
                      </a:r>
                      <a:r>
                        <a:rPr lang="en-US" sz="1600" b="0" dirty="0">
                          <a:highlight>
                            <a:srgbClr val="00FF00"/>
                          </a:highlight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highlight>
                            <a:srgbClr val="00FF00"/>
                          </a:highlight>
                        </a:rPr>
                        <a:t>*New* </a:t>
                      </a:r>
                      <a:r>
                        <a:rPr lang="en-US" sz="1600" b="0" dirty="0">
                          <a:highlight>
                            <a:srgbClr val="00FF00"/>
                          </a:highlight>
                        </a:rPr>
                        <a:t>Competition &amp; Consumer Protection Commission (CCPC)</a:t>
                      </a:r>
                      <a:endParaRPr lang="en-US" sz="1600" dirty="0">
                        <a:highlight>
                          <a:srgbClr val="00FF00"/>
                        </a:highlight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/>
                        <a:t>Non-Observer Members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dirty="0"/>
                        <a:t>.</a:t>
                      </a:r>
                      <a:r>
                        <a:rPr lang="en-IE" sz="1600" dirty="0" err="1"/>
                        <a:t>ie</a:t>
                      </a:r>
                      <a:r>
                        <a:rPr lang="en-IE" sz="1600" dirty="0"/>
                        <a:t> Accredited Registrars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dirty="0">
                          <a:highlight>
                            <a:srgbClr val="FFFF00"/>
                          </a:highlight>
                        </a:rPr>
                        <a:t>Association of Patent &amp; Trade Mark Attorneys (APTMA)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dirty="0" err="1">
                          <a:highlight>
                            <a:srgbClr val="FFFF00"/>
                          </a:highlight>
                        </a:rPr>
                        <a:t>CyberSafeKids</a:t>
                      </a:r>
                      <a:endParaRPr lang="en-IE" sz="1600" dirty="0">
                        <a:highlight>
                          <a:srgbClr val="FFFF00"/>
                        </a:highlight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dirty="0" err="1"/>
                        <a:t>HEAnet</a:t>
                      </a:r>
                      <a:endParaRPr lang="en-IE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dirty="0">
                          <a:highlight>
                            <a:srgbClr val="FFFF00"/>
                          </a:highlight>
                        </a:rPr>
                        <a:t>Hotline.ie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dirty="0"/>
                        <a:t>Irish Computer Society (ICS)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Irish Reporting &amp; Information Security Service (IRISS)</a:t>
                      </a:r>
                      <a:endParaRPr lang="en-IE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dirty="0"/>
                        <a:t>Law Society of Ireland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dirty="0"/>
                        <a:t>Small Firms Association (SFA)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906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68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E6C16A5-29B8-2610-A553-114EEAB7D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57" y="1501114"/>
            <a:ext cx="7043275" cy="528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83DC87-6629-1FFF-C6AB-7E9C1FBDC385}"/>
              </a:ext>
            </a:extLst>
          </p:cNvPr>
          <p:cNvSpPr txBox="1"/>
          <p:nvPr/>
        </p:nvSpPr>
        <p:spPr>
          <a:xfrm>
            <a:off x="1955548" y="1101005"/>
            <a:ext cx="275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Current PDP Model</a:t>
            </a:r>
            <a:endParaRPr lang="en-I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9B1E0-6BCA-A227-F99D-C0869D7CADC1}"/>
              </a:ext>
            </a:extLst>
          </p:cNvPr>
          <p:cNvSpPr txBox="1"/>
          <p:nvPr/>
        </p:nvSpPr>
        <p:spPr>
          <a:xfrm>
            <a:off x="6691630" y="2029520"/>
            <a:ext cx="5341975" cy="2112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reflective of practice.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Every proposal requires working group.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process for minor (de minimis) issues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A68FD-A005-5A2D-7AA6-60EB4D33D0EE}"/>
              </a:ext>
            </a:extLst>
          </p:cNvPr>
          <p:cNvSpPr txBox="1"/>
          <p:nvPr/>
        </p:nvSpPr>
        <p:spPr>
          <a:xfrm>
            <a:off x="696285" y="276837"/>
            <a:ext cx="10081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PAC Proposal Updates: Update PDP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7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A1B3D3A-7357-D9BD-88CC-6F88443AB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75" y="1200005"/>
            <a:ext cx="10412449" cy="54721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E91874-7169-21A7-82AD-35D721DDE7D9}"/>
              </a:ext>
            </a:extLst>
          </p:cNvPr>
          <p:cNvSpPr txBox="1"/>
          <p:nvPr/>
        </p:nvSpPr>
        <p:spPr>
          <a:xfrm>
            <a:off x="696285" y="276837"/>
            <a:ext cx="10081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PAC Proposal Updates: Update PDP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317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864DCFB-81B8-49B6-88B4-3F866A756282}" vid="{5FB6A8B8-0BF3-433B-AFDB-A35C9CD6D0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12c979-6de5-4ea8-a8d3-a9067d5fef39">
      <Terms xmlns="http://schemas.microsoft.com/office/infopath/2007/PartnerControls"/>
    </lcf76f155ced4ddcb4097134ff3c332f>
    <TaxCatchAll xmlns="9259bed7-ec57-48d2-a2a2-d927356b6e1c" xsi:nil="true"/>
    <SharedWithUsers xmlns="9259bed7-ec57-48d2-a2a2-d927356b6e1c">
      <UserInfo>
        <DisplayName>Declan McDermott</DisplayName>
        <AccountId>16</AccountId>
        <AccountType/>
      </UserInfo>
      <UserInfo>
        <DisplayName>David Curtin</DisplayName>
        <AccountId>14</AccountId>
        <AccountType/>
      </UserInfo>
    </SharedWithUsers>
    <MediaLengthInSeconds xmlns="fc12c979-6de5-4ea8-a8d3-a9067d5fef3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2CA275BCC6894DB4066C11F3E50749" ma:contentTypeVersion="14" ma:contentTypeDescription="Create a new document." ma:contentTypeScope="" ma:versionID="9fd8eff47d992fb20de3e935d6a16bf3">
  <xsd:schema xmlns:xsd="http://www.w3.org/2001/XMLSchema" xmlns:xs="http://www.w3.org/2001/XMLSchema" xmlns:p="http://schemas.microsoft.com/office/2006/metadata/properties" xmlns:ns2="fc12c979-6de5-4ea8-a8d3-a9067d5fef39" xmlns:ns3="9259bed7-ec57-48d2-a2a2-d927356b6e1c" targetNamespace="http://schemas.microsoft.com/office/2006/metadata/properties" ma:root="true" ma:fieldsID="7b37d2e43c2ab8391fde1272d1d8cfc0" ns2:_="" ns3:_="">
    <xsd:import namespace="fc12c979-6de5-4ea8-a8d3-a9067d5fef39"/>
    <xsd:import namespace="9259bed7-ec57-48d2-a2a2-d927356b6e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2c979-6de5-4ea8-a8d3-a9067d5fef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16ffd44-8b01-4962-a935-d7117dff3d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9bed7-ec57-48d2-a2a2-d927356b6e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eb4427d-915b-47e4-be5f-8209bd61dfb8}" ma:internalName="TaxCatchAll" ma:showField="CatchAllData" ma:web="9259bed7-ec57-48d2-a2a2-d927356b6e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F56F5D-B9C8-4EC9-919F-AFFF9FF108A3}">
  <ds:schemaRefs>
    <ds:schemaRef ds:uri="9259bed7-ec57-48d2-a2a2-d927356b6e1c"/>
    <ds:schemaRef ds:uri="fc12c979-6de5-4ea8-a8d3-a9067d5fef3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F4CC57-A16C-4B42-BC4A-D9FCB2E943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C3BF61-ED72-4F21-9315-B4DC561857F6}">
  <ds:schemaRefs>
    <ds:schemaRef ds:uri="9259bed7-ec57-48d2-a2a2-d927356b6e1c"/>
    <ds:schemaRef ds:uri="fc12c979-6de5-4ea8-a8d3-a9067d5fef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PAC 39 Slidedeck_v1 (2024-04-09)</Template>
  <TotalTime>3143</TotalTime>
  <Words>1485</Words>
  <Application>Microsoft Office PowerPoint</Application>
  <PresentationFormat>Widescreen</PresentationFormat>
  <Paragraphs>277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McDermott</dc:creator>
  <cp:lastModifiedBy>Declan McDermott</cp:lastModifiedBy>
  <cp:revision>116</cp:revision>
  <dcterms:created xsi:type="dcterms:W3CDTF">2024-04-09T09:02:46Z</dcterms:created>
  <dcterms:modified xsi:type="dcterms:W3CDTF">2024-11-15T18:33:44Z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0x010100BE2CA275BCC6894DB4066C11F3E50749</vt:lpwstr>
  </property>
  <property fmtid="{D5CDD505-2E9C-101B-9397-08002B2CF9AE}" pid="3" name="MSIP_Label_47a5fdb8-6b23-4ca1-bb24-b8278bc1825c_Enabled">
    <vt:lpwstr>true</vt:lpwstr>
  </property>
  <property fmtid="{D5CDD505-2E9C-101B-9397-08002B2CF9AE}" pid="4" name="MSIP_Label_47a5fdb8-6b23-4ca1-bb24-b8278bc1825c_SetDate">
    <vt:lpwstr>2024-02-08T11:49:45Z</vt:lpwstr>
  </property>
  <property fmtid="{D5CDD505-2E9C-101B-9397-08002B2CF9AE}" pid="5" name="MSIP_Label_47a5fdb8-6b23-4ca1-bb24-b8278bc1825c_Method">
    <vt:lpwstr>Standard</vt:lpwstr>
  </property>
  <property fmtid="{D5CDD505-2E9C-101B-9397-08002B2CF9AE}" pid="6" name="MSIP_Label_47a5fdb8-6b23-4ca1-bb24-b8278bc1825c_Name">
    <vt:lpwstr>Proprietary</vt:lpwstr>
  </property>
  <property fmtid="{D5CDD505-2E9C-101B-9397-08002B2CF9AE}" pid="7" name="MSIP_Label_47a5fdb8-6b23-4ca1-bb24-b8278bc1825c_SiteId">
    <vt:lpwstr>629f644a-5967-4bd6-97ed-49e3152ed102</vt:lpwstr>
  </property>
  <property fmtid="{D5CDD505-2E9C-101B-9397-08002B2CF9AE}" pid="8" name="MSIP_Label_47a5fdb8-6b23-4ca1-bb24-b8278bc1825c_ActionId">
    <vt:lpwstr>a9fe99c2-4781-45b4-9b21-8e16a52966b3</vt:lpwstr>
  </property>
  <property fmtid="{D5CDD505-2E9C-101B-9397-08002B2CF9AE}" pid="9" name="MSIP_Label_47a5fdb8-6b23-4ca1-bb24-b8278bc1825c_ContentBits">
    <vt:lpwstr>2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Proprietary</vt:lpwstr>
  </property>
  <property fmtid="{D5CDD505-2E9C-101B-9397-08002B2CF9AE}" pid="12" name="MediaServiceImageTags">
    <vt:lpwstr/>
  </property>
  <property fmtid="{D5CDD505-2E9C-101B-9397-08002B2CF9AE}" pid="13" name="Order">
    <vt:r8>180300</vt:r8>
  </property>
  <property fmtid="{D5CDD505-2E9C-101B-9397-08002B2CF9AE}" pid="14" name="xd_Signature">
    <vt:bool>false</vt:bool>
  </property>
  <property fmtid="{D5CDD505-2E9C-101B-9397-08002B2CF9AE}" pid="15" name="xd_ProgID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_ExtendedDescription">
    <vt:lpwstr/>
  </property>
  <property fmtid="{D5CDD505-2E9C-101B-9397-08002B2CF9AE}" pid="19" name="TriggerFlowInfo">
    <vt:lpwstr/>
  </property>
</Properties>
</file>