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65" r:id="rId5"/>
    <p:sldId id="257" r:id="rId6"/>
    <p:sldId id="269" r:id="rId7"/>
    <p:sldId id="270" r:id="rId8"/>
    <p:sldId id="258" r:id="rId9"/>
    <p:sldId id="318" r:id="rId10"/>
    <p:sldId id="301" r:id="rId11"/>
    <p:sldId id="308" r:id="rId12"/>
    <p:sldId id="319" r:id="rId13"/>
    <p:sldId id="320" r:id="rId14"/>
    <p:sldId id="274" r:id="rId15"/>
    <p:sldId id="273" r:id="rId16"/>
    <p:sldId id="289" r:id="rId17"/>
    <p:sldId id="275" r:id="rId18"/>
    <p:sldId id="284" r:id="rId19"/>
    <p:sldId id="286" r:id="rId20"/>
    <p:sldId id="282" r:id="rId21"/>
    <p:sldId id="288" r:id="rId2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D50"/>
    <a:srgbClr val="FFFFFF"/>
    <a:srgbClr val="AEAFB4"/>
    <a:srgbClr val="A1A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518A60-A3E2-4CFC-A137-313423935086}" v="3433" dt="2024-11-27T20:52:15.2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47" autoAdjust="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clan McDermott" userId="aca3b39f-1f63-4a77-bfc4-53b22ac53f7f" providerId="ADAL" clId="{73518A60-A3E2-4CFC-A137-313423935086}"/>
    <pc:docChg chg="undo custSel addSld delSld modSld sldOrd modNotesMaster">
      <pc:chgData name="Declan McDermott" userId="aca3b39f-1f63-4a77-bfc4-53b22ac53f7f" providerId="ADAL" clId="{73518A60-A3E2-4CFC-A137-313423935086}" dt="2024-11-27T20:59:34.625" v="10342" actId="1076"/>
      <pc:docMkLst>
        <pc:docMk/>
      </pc:docMkLst>
      <pc:sldChg chg="modSp mod">
        <pc:chgData name="Declan McDermott" userId="aca3b39f-1f63-4a77-bfc4-53b22ac53f7f" providerId="ADAL" clId="{73518A60-A3E2-4CFC-A137-313423935086}" dt="2024-11-27T13:11:47.878" v="10242" actId="20577"/>
        <pc:sldMkLst>
          <pc:docMk/>
          <pc:sldMk cId="2565179620" sldId="257"/>
        </pc:sldMkLst>
        <pc:spChg chg="mod">
          <ac:chgData name="Declan McDermott" userId="aca3b39f-1f63-4a77-bfc4-53b22ac53f7f" providerId="ADAL" clId="{73518A60-A3E2-4CFC-A137-313423935086}" dt="2024-11-27T13:11:47.878" v="10242" actId="20577"/>
          <ac:spMkLst>
            <pc:docMk/>
            <pc:sldMk cId="2565179620" sldId="257"/>
            <ac:spMk id="11" creationId="{480740AB-EDE8-13DB-9648-04A406017EBD}"/>
          </ac:spMkLst>
        </pc:spChg>
      </pc:sldChg>
      <pc:sldChg chg="modSp mod">
        <pc:chgData name="Declan McDermott" userId="aca3b39f-1f63-4a77-bfc4-53b22ac53f7f" providerId="ADAL" clId="{73518A60-A3E2-4CFC-A137-313423935086}" dt="2024-11-27T13:11:28.079" v="10240" actId="20577"/>
        <pc:sldMkLst>
          <pc:docMk/>
          <pc:sldMk cId="1430646761" sldId="258"/>
        </pc:sldMkLst>
        <pc:spChg chg="mod">
          <ac:chgData name="Declan McDermott" userId="aca3b39f-1f63-4a77-bfc4-53b22ac53f7f" providerId="ADAL" clId="{73518A60-A3E2-4CFC-A137-313423935086}" dt="2024-11-27T13:11:28.079" v="10240" actId="20577"/>
          <ac:spMkLst>
            <pc:docMk/>
            <pc:sldMk cId="1430646761" sldId="258"/>
            <ac:spMk id="2" creationId="{DF8C3FED-4428-D56F-DA6E-F8217BAD9CD7}"/>
          </ac:spMkLst>
        </pc:spChg>
      </pc:sldChg>
      <pc:sldChg chg="modSp mod">
        <pc:chgData name="Declan McDermott" userId="aca3b39f-1f63-4a77-bfc4-53b22ac53f7f" providerId="ADAL" clId="{73518A60-A3E2-4CFC-A137-313423935086}" dt="2024-11-26T11:35:27.582" v="2093" actId="20577"/>
        <pc:sldMkLst>
          <pc:docMk/>
          <pc:sldMk cId="2052583473" sldId="265"/>
        </pc:sldMkLst>
        <pc:spChg chg="mod">
          <ac:chgData name="Declan McDermott" userId="aca3b39f-1f63-4a77-bfc4-53b22ac53f7f" providerId="ADAL" clId="{73518A60-A3E2-4CFC-A137-313423935086}" dt="2024-11-22T17:27:35.339" v="37" actId="6549"/>
          <ac:spMkLst>
            <pc:docMk/>
            <pc:sldMk cId="2052583473" sldId="265"/>
            <ac:spMk id="6" creationId="{27170535-5127-4FEA-52B9-0BF478273CBD}"/>
          </ac:spMkLst>
        </pc:spChg>
        <pc:spChg chg="mod">
          <ac:chgData name="Declan McDermott" userId="aca3b39f-1f63-4a77-bfc4-53b22ac53f7f" providerId="ADAL" clId="{73518A60-A3E2-4CFC-A137-313423935086}" dt="2024-11-26T11:35:27.582" v="2093" actId="20577"/>
          <ac:spMkLst>
            <pc:docMk/>
            <pc:sldMk cId="2052583473" sldId="265"/>
            <ac:spMk id="7" creationId="{C3280DFC-C464-05EE-1EEB-EBE05A53B522}"/>
          </ac:spMkLst>
        </pc:spChg>
      </pc:sldChg>
      <pc:sldChg chg="modSp mod">
        <pc:chgData name="Declan McDermott" userId="aca3b39f-1f63-4a77-bfc4-53b22ac53f7f" providerId="ADAL" clId="{73518A60-A3E2-4CFC-A137-313423935086}" dt="2024-11-22T17:29:49.891" v="252" actId="20577"/>
        <pc:sldMkLst>
          <pc:docMk/>
          <pc:sldMk cId="1170468762" sldId="270"/>
        </pc:sldMkLst>
        <pc:spChg chg="mod">
          <ac:chgData name="Declan McDermott" userId="aca3b39f-1f63-4a77-bfc4-53b22ac53f7f" providerId="ADAL" clId="{73518A60-A3E2-4CFC-A137-313423935086}" dt="2024-11-22T17:28:36.640" v="52" actId="20577"/>
          <ac:spMkLst>
            <pc:docMk/>
            <pc:sldMk cId="1170468762" sldId="270"/>
            <ac:spMk id="10" creationId="{6E16D86E-F759-228D-9E29-3CFD3E854007}"/>
          </ac:spMkLst>
        </pc:spChg>
        <pc:spChg chg="mod">
          <ac:chgData name="Declan McDermott" userId="aca3b39f-1f63-4a77-bfc4-53b22ac53f7f" providerId="ADAL" clId="{73518A60-A3E2-4CFC-A137-313423935086}" dt="2024-11-22T17:29:49.891" v="252" actId="20577"/>
          <ac:spMkLst>
            <pc:docMk/>
            <pc:sldMk cId="1170468762" sldId="270"/>
            <ac:spMk id="11" creationId="{09B96C76-9E3E-867F-EC6D-BFE8245F1D18}"/>
          </ac:spMkLst>
        </pc:spChg>
      </pc:sldChg>
      <pc:sldChg chg="addSp delSp modSp mod">
        <pc:chgData name="Declan McDermott" userId="aca3b39f-1f63-4a77-bfc4-53b22ac53f7f" providerId="ADAL" clId="{73518A60-A3E2-4CFC-A137-313423935086}" dt="2024-11-27T12:59:53.466" v="10239" actId="1076"/>
        <pc:sldMkLst>
          <pc:docMk/>
          <pc:sldMk cId="2389061862" sldId="273"/>
        </pc:sldMkLst>
        <pc:spChg chg="mod">
          <ac:chgData name="Declan McDermott" userId="aca3b39f-1f63-4a77-bfc4-53b22ac53f7f" providerId="ADAL" clId="{73518A60-A3E2-4CFC-A137-313423935086}" dt="2024-11-26T14:16:42.730" v="6668" actId="13926"/>
          <ac:spMkLst>
            <pc:docMk/>
            <pc:sldMk cId="2389061862" sldId="273"/>
            <ac:spMk id="10" creationId="{6E16D86E-F759-228D-9E29-3CFD3E854007}"/>
          </ac:spMkLst>
        </pc:spChg>
        <pc:spChg chg="mod ord">
          <ac:chgData name="Declan McDermott" userId="aca3b39f-1f63-4a77-bfc4-53b22ac53f7f" providerId="ADAL" clId="{73518A60-A3E2-4CFC-A137-313423935086}" dt="2024-11-26T15:44:04.031" v="8463" actId="1076"/>
          <ac:spMkLst>
            <pc:docMk/>
            <pc:sldMk cId="2389061862" sldId="273"/>
            <ac:spMk id="11" creationId="{09B96C76-9E3E-867F-EC6D-BFE8245F1D18}"/>
          </ac:spMkLst>
        </pc:spChg>
        <pc:picChg chg="del">
          <ac:chgData name="Declan McDermott" userId="aca3b39f-1f63-4a77-bfc4-53b22ac53f7f" providerId="ADAL" clId="{73518A60-A3E2-4CFC-A137-313423935086}" dt="2024-11-26T14:18:14.876" v="6670" actId="478"/>
          <ac:picMkLst>
            <pc:docMk/>
            <pc:sldMk cId="2389061862" sldId="273"/>
            <ac:picMk id="3" creationId="{0B82C43A-4220-8918-E72A-A5FAF7132B45}"/>
          </ac:picMkLst>
        </pc:picChg>
        <pc:picChg chg="add del mod">
          <ac:chgData name="Declan McDermott" userId="aca3b39f-1f63-4a77-bfc4-53b22ac53f7f" providerId="ADAL" clId="{73518A60-A3E2-4CFC-A137-313423935086}" dt="2024-11-26T14:19:20.702" v="6682" actId="478"/>
          <ac:picMkLst>
            <pc:docMk/>
            <pc:sldMk cId="2389061862" sldId="273"/>
            <ac:picMk id="4" creationId="{50053475-CD76-00AD-21A2-50126E5D0BE9}"/>
          </ac:picMkLst>
        </pc:picChg>
        <pc:picChg chg="add mod modCrop">
          <ac:chgData name="Declan McDermott" userId="aca3b39f-1f63-4a77-bfc4-53b22ac53f7f" providerId="ADAL" clId="{73518A60-A3E2-4CFC-A137-313423935086}" dt="2024-11-27T12:59:53.466" v="10239" actId="1076"/>
          <ac:picMkLst>
            <pc:docMk/>
            <pc:sldMk cId="2389061862" sldId="273"/>
            <ac:picMk id="6" creationId="{5BE77C3F-3A0B-11F5-99F8-3C8E0556662D}"/>
          </ac:picMkLst>
        </pc:picChg>
      </pc:sldChg>
      <pc:sldChg chg="modSp mod">
        <pc:chgData name="Declan McDermott" userId="aca3b39f-1f63-4a77-bfc4-53b22ac53f7f" providerId="ADAL" clId="{73518A60-A3E2-4CFC-A137-313423935086}" dt="2024-11-27T10:21:18.177" v="9436" actId="6549"/>
        <pc:sldMkLst>
          <pc:docMk/>
          <pc:sldMk cId="3249386760" sldId="274"/>
        </pc:sldMkLst>
        <pc:spChg chg="mod">
          <ac:chgData name="Declan McDermott" userId="aca3b39f-1f63-4a77-bfc4-53b22ac53f7f" providerId="ADAL" clId="{73518A60-A3E2-4CFC-A137-313423935086}" dt="2024-11-27T10:21:18.177" v="9436" actId="6549"/>
          <ac:spMkLst>
            <pc:docMk/>
            <pc:sldMk cId="3249386760" sldId="274"/>
            <ac:spMk id="2" creationId="{DF8C3FED-4428-D56F-DA6E-F8217BAD9CD7}"/>
          </ac:spMkLst>
        </pc:spChg>
      </pc:sldChg>
      <pc:sldChg chg="modSp mod">
        <pc:chgData name="Declan McDermott" userId="aca3b39f-1f63-4a77-bfc4-53b22ac53f7f" providerId="ADAL" clId="{73518A60-A3E2-4CFC-A137-313423935086}" dt="2024-11-26T15:44:19.105" v="8466" actId="403"/>
        <pc:sldMkLst>
          <pc:docMk/>
          <pc:sldMk cId="86550154" sldId="275"/>
        </pc:sldMkLst>
        <pc:spChg chg="mod">
          <ac:chgData name="Declan McDermott" userId="aca3b39f-1f63-4a77-bfc4-53b22ac53f7f" providerId="ADAL" clId="{73518A60-A3E2-4CFC-A137-313423935086}" dt="2024-11-26T15:44:19.105" v="8466" actId="403"/>
          <ac:spMkLst>
            <pc:docMk/>
            <pc:sldMk cId="86550154" sldId="275"/>
            <ac:spMk id="2" creationId="{36504B7E-F6FD-B1BB-0C6C-81688A6F59DB}"/>
          </ac:spMkLst>
        </pc:spChg>
        <pc:spChg chg="mod">
          <ac:chgData name="Declan McDermott" userId="aca3b39f-1f63-4a77-bfc4-53b22ac53f7f" providerId="ADAL" clId="{73518A60-A3E2-4CFC-A137-313423935086}" dt="2024-11-26T14:51:35.892" v="8341" actId="1076"/>
          <ac:spMkLst>
            <pc:docMk/>
            <pc:sldMk cId="86550154" sldId="275"/>
            <ac:spMk id="6" creationId="{550D801E-5723-887B-1A0C-7A047B7BD0E2}"/>
          </ac:spMkLst>
        </pc:spChg>
      </pc:sldChg>
      <pc:sldChg chg="del">
        <pc:chgData name="Declan McDermott" userId="aca3b39f-1f63-4a77-bfc4-53b22ac53f7f" providerId="ADAL" clId="{73518A60-A3E2-4CFC-A137-313423935086}" dt="2024-11-22T17:30:06.754" v="253" actId="2696"/>
        <pc:sldMkLst>
          <pc:docMk/>
          <pc:sldMk cId="3777685412" sldId="281"/>
        </pc:sldMkLst>
      </pc:sldChg>
      <pc:sldChg chg="addSp delSp modSp mod delAnim modAnim">
        <pc:chgData name="Declan McDermott" userId="aca3b39f-1f63-4a77-bfc4-53b22ac53f7f" providerId="ADAL" clId="{73518A60-A3E2-4CFC-A137-313423935086}" dt="2024-11-26T15:45:30.730" v="8547" actId="1076"/>
        <pc:sldMkLst>
          <pc:docMk/>
          <pc:sldMk cId="2445710134" sldId="282"/>
        </pc:sldMkLst>
        <pc:spChg chg="del mod">
          <ac:chgData name="Declan McDermott" userId="aca3b39f-1f63-4a77-bfc4-53b22ac53f7f" providerId="ADAL" clId="{73518A60-A3E2-4CFC-A137-313423935086}" dt="2024-11-26T14:20:44.255" v="6697" actId="478"/>
          <ac:spMkLst>
            <pc:docMk/>
            <pc:sldMk cId="2445710134" sldId="282"/>
            <ac:spMk id="2" creationId="{DF00C808-5998-6381-C8F1-BE0F08FDF698}"/>
          </ac:spMkLst>
        </pc:spChg>
        <pc:spChg chg="add mod">
          <ac:chgData name="Declan McDermott" userId="aca3b39f-1f63-4a77-bfc4-53b22ac53f7f" providerId="ADAL" clId="{73518A60-A3E2-4CFC-A137-313423935086}" dt="2024-11-26T15:45:30.730" v="8547" actId="1076"/>
          <ac:spMkLst>
            <pc:docMk/>
            <pc:sldMk cId="2445710134" sldId="282"/>
            <ac:spMk id="3" creationId="{8F9E9B6B-C444-2A12-CD25-001B14866B8B}"/>
          </ac:spMkLst>
        </pc:spChg>
        <pc:spChg chg="mod">
          <ac:chgData name="Declan McDermott" userId="aca3b39f-1f63-4a77-bfc4-53b22ac53f7f" providerId="ADAL" clId="{73518A60-A3E2-4CFC-A137-313423935086}" dt="2024-11-26T14:20:35.773" v="6694" actId="13926"/>
          <ac:spMkLst>
            <pc:docMk/>
            <pc:sldMk cId="2445710134" sldId="282"/>
            <ac:spMk id="7" creationId="{65A2D516-A9DE-4876-0461-47D86B7CD525}"/>
          </ac:spMkLst>
        </pc:spChg>
      </pc:sldChg>
      <pc:sldChg chg="delSp modSp mod">
        <pc:chgData name="Declan McDermott" userId="aca3b39f-1f63-4a77-bfc4-53b22ac53f7f" providerId="ADAL" clId="{73518A60-A3E2-4CFC-A137-313423935086}" dt="2024-11-26T14:49:55.504" v="8318" actId="6549"/>
        <pc:sldMkLst>
          <pc:docMk/>
          <pc:sldMk cId="1591829704" sldId="284"/>
        </pc:sldMkLst>
        <pc:spChg chg="del mod">
          <ac:chgData name="Declan McDermott" userId="aca3b39f-1f63-4a77-bfc4-53b22ac53f7f" providerId="ADAL" clId="{73518A60-A3E2-4CFC-A137-313423935086}" dt="2024-11-26T14:32:25.905" v="6843" actId="478"/>
          <ac:spMkLst>
            <pc:docMk/>
            <pc:sldMk cId="1591829704" sldId="284"/>
            <ac:spMk id="2" creationId="{8703189B-2992-AEE5-A4E4-EDA29EC2D60C}"/>
          </ac:spMkLst>
        </pc:spChg>
        <pc:spChg chg="del mod">
          <ac:chgData name="Declan McDermott" userId="aca3b39f-1f63-4a77-bfc4-53b22ac53f7f" providerId="ADAL" clId="{73518A60-A3E2-4CFC-A137-313423935086}" dt="2024-11-26T14:32:17.296" v="6839" actId="478"/>
          <ac:spMkLst>
            <pc:docMk/>
            <pc:sldMk cId="1591829704" sldId="284"/>
            <ac:spMk id="4" creationId="{B95622DF-C222-7CB2-96FB-89FC3DF6190E}"/>
          </ac:spMkLst>
        </pc:spChg>
        <pc:spChg chg="del mod">
          <ac:chgData name="Declan McDermott" userId="aca3b39f-1f63-4a77-bfc4-53b22ac53f7f" providerId="ADAL" clId="{73518A60-A3E2-4CFC-A137-313423935086}" dt="2024-11-26T14:32:18.875" v="6840" actId="478"/>
          <ac:spMkLst>
            <pc:docMk/>
            <pc:sldMk cId="1591829704" sldId="284"/>
            <ac:spMk id="5" creationId="{48FF6AE4-413C-24C8-7ACB-61197BEDBFF5}"/>
          </ac:spMkLst>
        </pc:spChg>
        <pc:spChg chg="del mod">
          <ac:chgData name="Declan McDermott" userId="aca3b39f-1f63-4a77-bfc4-53b22ac53f7f" providerId="ADAL" clId="{73518A60-A3E2-4CFC-A137-313423935086}" dt="2024-11-26T14:32:20.401" v="6841" actId="478"/>
          <ac:spMkLst>
            <pc:docMk/>
            <pc:sldMk cId="1591829704" sldId="284"/>
            <ac:spMk id="6" creationId="{709B4D30-E668-1B12-8657-0AE604A1C3F1}"/>
          </ac:spMkLst>
        </pc:spChg>
        <pc:spChg chg="mod">
          <ac:chgData name="Declan McDermott" userId="aca3b39f-1f63-4a77-bfc4-53b22ac53f7f" providerId="ADAL" clId="{73518A60-A3E2-4CFC-A137-313423935086}" dt="2024-11-26T14:24:32.295" v="6823" actId="13926"/>
          <ac:spMkLst>
            <pc:docMk/>
            <pc:sldMk cId="1591829704" sldId="284"/>
            <ac:spMk id="10" creationId="{6E16D86E-F759-228D-9E29-3CFD3E854007}"/>
          </ac:spMkLst>
        </pc:spChg>
        <pc:graphicFrameChg chg="mod modGraphic">
          <ac:chgData name="Declan McDermott" userId="aca3b39f-1f63-4a77-bfc4-53b22ac53f7f" providerId="ADAL" clId="{73518A60-A3E2-4CFC-A137-313423935086}" dt="2024-11-26T14:49:55.504" v="8318" actId="6549"/>
          <ac:graphicFrameMkLst>
            <pc:docMk/>
            <pc:sldMk cId="1591829704" sldId="284"/>
            <ac:graphicFrameMk id="3" creationId="{E8245A04-087E-224B-F838-02F5D2D3592C}"/>
          </ac:graphicFrameMkLst>
        </pc:graphicFrameChg>
      </pc:sldChg>
      <pc:sldChg chg="modSp del mod">
        <pc:chgData name="Declan McDermott" userId="aca3b39f-1f63-4a77-bfc4-53b22ac53f7f" providerId="ADAL" clId="{73518A60-A3E2-4CFC-A137-313423935086}" dt="2024-11-26T14:20:22.976" v="6693" actId="2696"/>
        <pc:sldMkLst>
          <pc:docMk/>
          <pc:sldMk cId="2787895896" sldId="285"/>
        </pc:sldMkLst>
        <pc:spChg chg="mod">
          <ac:chgData name="Declan McDermott" userId="aca3b39f-1f63-4a77-bfc4-53b22ac53f7f" providerId="ADAL" clId="{73518A60-A3E2-4CFC-A137-313423935086}" dt="2024-11-22T18:12:27.260" v="1949" actId="13926"/>
          <ac:spMkLst>
            <pc:docMk/>
            <pc:sldMk cId="2787895896" sldId="285"/>
            <ac:spMk id="10" creationId="{6E16D86E-F759-228D-9E29-3CFD3E854007}"/>
          </ac:spMkLst>
        </pc:spChg>
      </pc:sldChg>
      <pc:sldChg chg="addSp delSp modSp mod">
        <pc:chgData name="Declan McDermott" userId="aca3b39f-1f63-4a77-bfc4-53b22ac53f7f" providerId="ADAL" clId="{73518A60-A3E2-4CFC-A137-313423935086}" dt="2024-11-27T12:59:47.690" v="10238" actId="1076"/>
        <pc:sldMkLst>
          <pc:docMk/>
          <pc:sldMk cId="341939115" sldId="289"/>
        </pc:sldMkLst>
        <pc:spChg chg="mod">
          <ac:chgData name="Declan McDermott" userId="aca3b39f-1f63-4a77-bfc4-53b22ac53f7f" providerId="ADAL" clId="{73518A60-A3E2-4CFC-A137-313423935086}" dt="2024-11-26T14:16:47.117" v="6669" actId="13926"/>
          <ac:spMkLst>
            <pc:docMk/>
            <pc:sldMk cId="341939115" sldId="289"/>
            <ac:spMk id="10" creationId="{6E16D86E-F759-228D-9E29-3CFD3E854007}"/>
          </ac:spMkLst>
        </pc:spChg>
        <pc:spChg chg="mod">
          <ac:chgData name="Declan McDermott" userId="aca3b39f-1f63-4a77-bfc4-53b22ac53f7f" providerId="ADAL" clId="{73518A60-A3E2-4CFC-A137-313423935086}" dt="2024-11-27T12:59:36.207" v="10236" actId="1076"/>
          <ac:spMkLst>
            <pc:docMk/>
            <pc:sldMk cId="341939115" sldId="289"/>
            <ac:spMk id="11" creationId="{09B96C76-9E3E-867F-EC6D-BFE8245F1D18}"/>
          </ac:spMkLst>
        </pc:spChg>
        <pc:picChg chg="add mod modCrop">
          <ac:chgData name="Declan McDermott" userId="aca3b39f-1f63-4a77-bfc4-53b22ac53f7f" providerId="ADAL" clId="{73518A60-A3E2-4CFC-A137-313423935086}" dt="2024-11-27T12:59:47.690" v="10238" actId="1076"/>
          <ac:picMkLst>
            <pc:docMk/>
            <pc:sldMk cId="341939115" sldId="289"/>
            <ac:picMk id="3" creationId="{D8440035-7272-E032-83F1-C61A626E2540}"/>
          </ac:picMkLst>
        </pc:picChg>
        <pc:picChg chg="del">
          <ac:chgData name="Declan McDermott" userId="aca3b39f-1f63-4a77-bfc4-53b22ac53f7f" providerId="ADAL" clId="{73518A60-A3E2-4CFC-A137-313423935086}" dt="2024-11-26T14:18:25.265" v="6674" actId="478"/>
          <ac:picMkLst>
            <pc:docMk/>
            <pc:sldMk cId="341939115" sldId="289"/>
            <ac:picMk id="4" creationId="{43EEF6DA-99EA-2381-C598-49AB50D133AE}"/>
          </ac:picMkLst>
        </pc:picChg>
      </pc:sldChg>
      <pc:sldChg chg="del">
        <pc:chgData name="Declan McDermott" userId="aca3b39f-1f63-4a77-bfc4-53b22ac53f7f" providerId="ADAL" clId="{73518A60-A3E2-4CFC-A137-313423935086}" dt="2024-11-22T17:49:10.474" v="919" actId="47"/>
        <pc:sldMkLst>
          <pc:docMk/>
          <pc:sldMk cId="2002775831" sldId="290"/>
        </pc:sldMkLst>
      </pc:sldChg>
      <pc:sldChg chg="modSp del mod">
        <pc:chgData name="Declan McDermott" userId="aca3b39f-1f63-4a77-bfc4-53b22ac53f7f" providerId="ADAL" clId="{73518A60-A3E2-4CFC-A137-313423935086}" dt="2024-11-26T15:44:43.804" v="8467" actId="2696"/>
        <pc:sldMkLst>
          <pc:docMk/>
          <pc:sldMk cId="3917484772" sldId="292"/>
        </pc:sldMkLst>
        <pc:spChg chg="mod">
          <ac:chgData name="Declan McDermott" userId="aca3b39f-1f63-4a77-bfc4-53b22ac53f7f" providerId="ADAL" clId="{73518A60-A3E2-4CFC-A137-313423935086}" dt="2024-11-26T14:53:40.005" v="8420" actId="1076"/>
          <ac:spMkLst>
            <pc:docMk/>
            <pc:sldMk cId="3917484772" sldId="292"/>
            <ac:spMk id="4" creationId="{20A79B30-D6E5-B8BF-DC1A-9E56EF2D6703}"/>
          </ac:spMkLst>
        </pc:spChg>
        <pc:spChg chg="mod">
          <ac:chgData name="Declan McDermott" userId="aca3b39f-1f63-4a77-bfc4-53b22ac53f7f" providerId="ADAL" clId="{73518A60-A3E2-4CFC-A137-313423935086}" dt="2024-11-26T14:52:11.944" v="8366" actId="13926"/>
          <ac:spMkLst>
            <pc:docMk/>
            <pc:sldMk cId="3917484772" sldId="292"/>
            <ac:spMk id="10" creationId="{6E16D86E-F759-228D-9E29-3CFD3E854007}"/>
          </ac:spMkLst>
        </pc:spChg>
      </pc:sldChg>
      <pc:sldChg chg="del">
        <pc:chgData name="Declan McDermott" userId="aca3b39f-1f63-4a77-bfc4-53b22ac53f7f" providerId="ADAL" clId="{73518A60-A3E2-4CFC-A137-313423935086}" dt="2024-11-22T17:49:40.530" v="951" actId="2696"/>
        <pc:sldMkLst>
          <pc:docMk/>
          <pc:sldMk cId="2332967677" sldId="293"/>
        </pc:sldMkLst>
      </pc:sldChg>
      <pc:sldChg chg="del">
        <pc:chgData name="Declan McDermott" userId="aca3b39f-1f63-4a77-bfc4-53b22ac53f7f" providerId="ADAL" clId="{73518A60-A3E2-4CFC-A137-313423935086}" dt="2024-11-22T18:11:50.139" v="1946" actId="2696"/>
        <pc:sldMkLst>
          <pc:docMk/>
          <pc:sldMk cId="2199889279" sldId="294"/>
        </pc:sldMkLst>
      </pc:sldChg>
      <pc:sldChg chg="modSp mod ord">
        <pc:chgData name="Declan McDermott" userId="aca3b39f-1f63-4a77-bfc4-53b22ac53f7f" providerId="ADAL" clId="{73518A60-A3E2-4CFC-A137-313423935086}" dt="2024-11-22T17:37:49.650" v="832" actId="20577"/>
        <pc:sldMkLst>
          <pc:docMk/>
          <pc:sldMk cId="1873608247" sldId="301"/>
        </pc:sldMkLst>
        <pc:spChg chg="mod">
          <ac:chgData name="Declan McDermott" userId="aca3b39f-1f63-4a77-bfc4-53b22ac53f7f" providerId="ADAL" clId="{73518A60-A3E2-4CFC-A137-313423935086}" dt="2024-11-22T17:37:49.650" v="832" actId="20577"/>
          <ac:spMkLst>
            <pc:docMk/>
            <pc:sldMk cId="1873608247" sldId="301"/>
            <ac:spMk id="8" creationId="{AD5F2461-1A89-DB4B-D8B6-6F34A0EDF5A6}"/>
          </ac:spMkLst>
        </pc:spChg>
      </pc:sldChg>
      <pc:sldChg chg="del">
        <pc:chgData name="Declan McDermott" userId="aca3b39f-1f63-4a77-bfc4-53b22ac53f7f" providerId="ADAL" clId="{73518A60-A3E2-4CFC-A137-313423935086}" dt="2024-11-22T17:49:10.474" v="919" actId="47"/>
        <pc:sldMkLst>
          <pc:docMk/>
          <pc:sldMk cId="1757317766" sldId="306"/>
        </pc:sldMkLst>
      </pc:sldChg>
      <pc:sldChg chg="addSp delSp modSp mod ord modAnim">
        <pc:chgData name="Declan McDermott" userId="aca3b39f-1f63-4a77-bfc4-53b22ac53f7f" providerId="ADAL" clId="{73518A60-A3E2-4CFC-A137-313423935086}" dt="2024-11-27T20:52:15.236" v="10307" actId="20577"/>
        <pc:sldMkLst>
          <pc:docMk/>
          <pc:sldMk cId="1416567890" sldId="308"/>
        </pc:sldMkLst>
        <pc:spChg chg="add del mod">
          <ac:chgData name="Declan McDermott" userId="aca3b39f-1f63-4a77-bfc4-53b22ac53f7f" providerId="ADAL" clId="{73518A60-A3E2-4CFC-A137-313423935086}" dt="2024-11-26T13:56:52.103" v="4849" actId="478"/>
          <ac:spMkLst>
            <pc:docMk/>
            <pc:sldMk cId="1416567890" sldId="308"/>
            <ac:spMk id="2" creationId="{FB35EE18-3111-ECEE-3802-3573A424AB70}"/>
          </ac:spMkLst>
        </pc:spChg>
        <pc:spChg chg="mod">
          <ac:chgData name="Declan McDermott" userId="aca3b39f-1f63-4a77-bfc4-53b22ac53f7f" providerId="ADAL" clId="{73518A60-A3E2-4CFC-A137-313423935086}" dt="2024-11-27T20:52:08.568" v="10304" actId="20577"/>
          <ac:spMkLst>
            <pc:docMk/>
            <pc:sldMk cId="1416567890" sldId="308"/>
            <ac:spMk id="3" creationId="{3342BFD5-F9EA-53F2-80BB-210E3C34C4F5}"/>
          </ac:spMkLst>
        </pc:spChg>
        <pc:spChg chg="mod">
          <ac:chgData name="Declan McDermott" userId="aca3b39f-1f63-4a77-bfc4-53b22ac53f7f" providerId="ADAL" clId="{73518A60-A3E2-4CFC-A137-313423935086}" dt="2024-11-26T14:04:34.759" v="5765" actId="6549"/>
          <ac:spMkLst>
            <pc:docMk/>
            <pc:sldMk cId="1416567890" sldId="308"/>
            <ac:spMk id="10" creationId="{6E16D86E-F759-228D-9E29-3CFD3E854007}"/>
          </ac:spMkLst>
        </pc:spChg>
      </pc:sldChg>
      <pc:sldChg chg="del">
        <pc:chgData name="Declan McDermott" userId="aca3b39f-1f63-4a77-bfc4-53b22ac53f7f" providerId="ADAL" clId="{73518A60-A3E2-4CFC-A137-313423935086}" dt="2024-11-22T18:12:12.668" v="1947" actId="2696"/>
        <pc:sldMkLst>
          <pc:docMk/>
          <pc:sldMk cId="1067361301" sldId="310"/>
        </pc:sldMkLst>
      </pc:sldChg>
      <pc:sldChg chg="addSp delSp modSp del mod ord delAnim modAnim">
        <pc:chgData name="Declan McDermott" userId="aca3b39f-1f63-4a77-bfc4-53b22ac53f7f" providerId="ADAL" clId="{73518A60-A3E2-4CFC-A137-313423935086}" dt="2024-11-26T13:52:06.977" v="4668" actId="2696"/>
        <pc:sldMkLst>
          <pc:docMk/>
          <pc:sldMk cId="1938706009" sldId="311"/>
        </pc:sldMkLst>
        <pc:spChg chg="add del mod">
          <ac:chgData name="Declan McDermott" userId="aca3b39f-1f63-4a77-bfc4-53b22ac53f7f" providerId="ADAL" clId="{73518A60-A3E2-4CFC-A137-313423935086}" dt="2024-11-26T12:41:55.612" v="2474" actId="478"/>
          <ac:spMkLst>
            <pc:docMk/>
            <pc:sldMk cId="1938706009" sldId="311"/>
            <ac:spMk id="2" creationId="{D9D92725-03C6-64F1-3A8F-F2818C3EA7D4}"/>
          </ac:spMkLst>
        </pc:spChg>
        <pc:spChg chg="add mod">
          <ac:chgData name="Declan McDermott" userId="aca3b39f-1f63-4a77-bfc4-53b22ac53f7f" providerId="ADAL" clId="{73518A60-A3E2-4CFC-A137-313423935086}" dt="2024-11-26T13:43:44.429" v="4178" actId="1076"/>
          <ac:spMkLst>
            <pc:docMk/>
            <pc:sldMk cId="1938706009" sldId="311"/>
            <ac:spMk id="3" creationId="{62C70EA5-489D-36FF-0406-FCF85F9B404D}"/>
          </ac:spMkLst>
        </pc:spChg>
        <pc:spChg chg="del mod">
          <ac:chgData name="Declan McDermott" userId="aca3b39f-1f63-4a77-bfc4-53b22ac53f7f" providerId="ADAL" clId="{73518A60-A3E2-4CFC-A137-313423935086}" dt="2024-11-22T18:10:38.716" v="1919" actId="478"/>
          <ac:spMkLst>
            <pc:docMk/>
            <pc:sldMk cId="1938706009" sldId="311"/>
            <ac:spMk id="3" creationId="{D921BAFB-50F5-6E5C-D151-4EE936664D82}"/>
          </ac:spMkLst>
        </pc:spChg>
        <pc:spChg chg="mod">
          <ac:chgData name="Declan McDermott" userId="aca3b39f-1f63-4a77-bfc4-53b22ac53f7f" providerId="ADAL" clId="{73518A60-A3E2-4CFC-A137-313423935086}" dt="2024-11-26T13:42:42.179" v="4053" actId="313"/>
          <ac:spMkLst>
            <pc:docMk/>
            <pc:sldMk cId="1938706009" sldId="311"/>
            <ac:spMk id="10" creationId="{37779925-8774-E7CB-163C-4E044EF2BDB5}"/>
          </ac:spMkLst>
        </pc:spChg>
        <pc:spChg chg="add del mod">
          <ac:chgData name="Declan McDermott" userId="aca3b39f-1f63-4a77-bfc4-53b22ac53f7f" providerId="ADAL" clId="{73518A60-A3E2-4CFC-A137-313423935086}" dt="2024-11-26T12:41:55.612" v="2474" actId="478"/>
          <ac:spMkLst>
            <pc:docMk/>
            <pc:sldMk cId="1938706009" sldId="311"/>
            <ac:spMk id="15" creationId="{8BE10BEF-BD1E-E5C5-4B01-BE0895142095}"/>
          </ac:spMkLst>
        </pc:spChg>
        <pc:spChg chg="add del mod">
          <ac:chgData name="Declan McDermott" userId="aca3b39f-1f63-4a77-bfc4-53b22ac53f7f" providerId="ADAL" clId="{73518A60-A3E2-4CFC-A137-313423935086}" dt="2024-11-26T12:41:55.612" v="2474" actId="478"/>
          <ac:spMkLst>
            <pc:docMk/>
            <pc:sldMk cId="1938706009" sldId="311"/>
            <ac:spMk id="16" creationId="{22BC790F-426B-4367-5DD0-0B753C0457DD}"/>
          </ac:spMkLst>
        </pc:spChg>
        <pc:spChg chg="add del mod">
          <ac:chgData name="Declan McDermott" userId="aca3b39f-1f63-4a77-bfc4-53b22ac53f7f" providerId="ADAL" clId="{73518A60-A3E2-4CFC-A137-313423935086}" dt="2024-11-26T12:41:55.612" v="2474" actId="478"/>
          <ac:spMkLst>
            <pc:docMk/>
            <pc:sldMk cId="1938706009" sldId="311"/>
            <ac:spMk id="17" creationId="{E7DB560A-C8F3-9BB2-F9EE-5050E20D3F89}"/>
          </ac:spMkLst>
        </pc:spChg>
        <pc:spChg chg="add del mod">
          <ac:chgData name="Declan McDermott" userId="aca3b39f-1f63-4a77-bfc4-53b22ac53f7f" providerId="ADAL" clId="{73518A60-A3E2-4CFC-A137-313423935086}" dt="2024-11-26T12:41:55.612" v="2474" actId="478"/>
          <ac:spMkLst>
            <pc:docMk/>
            <pc:sldMk cId="1938706009" sldId="311"/>
            <ac:spMk id="18" creationId="{5ADC11E9-3F62-E575-9C68-EB0BB65AAEA9}"/>
          </ac:spMkLst>
        </pc:spChg>
        <pc:graphicFrameChg chg="add del mod modGraphic">
          <ac:chgData name="Declan McDermott" userId="aca3b39f-1f63-4a77-bfc4-53b22ac53f7f" providerId="ADAL" clId="{73518A60-A3E2-4CFC-A137-313423935086}" dt="2024-11-26T12:41:53.355" v="2473" actId="478"/>
          <ac:graphicFrameMkLst>
            <pc:docMk/>
            <pc:sldMk cId="1938706009" sldId="311"/>
            <ac:graphicFrameMk id="14" creationId="{614E8132-C74C-55CA-CB28-774626B7F02E}"/>
          </ac:graphicFrameMkLst>
        </pc:graphicFrameChg>
      </pc:sldChg>
      <pc:sldChg chg="modSp del mod">
        <pc:chgData name="Declan McDermott" userId="aca3b39f-1f63-4a77-bfc4-53b22ac53f7f" providerId="ADAL" clId="{73518A60-A3E2-4CFC-A137-313423935086}" dt="2024-11-27T10:21:22.041" v="9437" actId="47"/>
        <pc:sldMkLst>
          <pc:docMk/>
          <pc:sldMk cId="2157511469" sldId="312"/>
        </pc:sldMkLst>
        <pc:spChg chg="mod">
          <ac:chgData name="Declan McDermott" userId="aca3b39f-1f63-4a77-bfc4-53b22ac53f7f" providerId="ADAL" clId="{73518A60-A3E2-4CFC-A137-313423935086}" dt="2024-11-26T14:16:31.360" v="6667" actId="13926"/>
          <ac:spMkLst>
            <pc:docMk/>
            <pc:sldMk cId="2157511469" sldId="312"/>
            <ac:spMk id="10" creationId="{77F5D631-2185-52CA-7F26-E20F4A1F3D4B}"/>
          </ac:spMkLst>
        </pc:spChg>
      </pc:sldChg>
      <pc:sldChg chg="modSp del mod">
        <pc:chgData name="Declan McDermott" userId="aca3b39f-1f63-4a77-bfc4-53b22ac53f7f" providerId="ADAL" clId="{73518A60-A3E2-4CFC-A137-313423935086}" dt="2024-11-27T10:21:22.041" v="9437" actId="47"/>
        <pc:sldMkLst>
          <pc:docMk/>
          <pc:sldMk cId="3283464400" sldId="313"/>
        </pc:sldMkLst>
        <pc:spChg chg="mod">
          <ac:chgData name="Declan McDermott" userId="aca3b39f-1f63-4a77-bfc4-53b22ac53f7f" providerId="ADAL" clId="{73518A60-A3E2-4CFC-A137-313423935086}" dt="2024-11-26T14:16:26.735" v="6666" actId="13926"/>
          <ac:spMkLst>
            <pc:docMk/>
            <pc:sldMk cId="3283464400" sldId="313"/>
            <ac:spMk id="10" creationId="{4FF8FB5F-D2FF-9A56-8F41-BB963F8D6BCE}"/>
          </ac:spMkLst>
        </pc:spChg>
      </pc:sldChg>
      <pc:sldChg chg="del">
        <pc:chgData name="Declan McDermott" userId="aca3b39f-1f63-4a77-bfc4-53b22ac53f7f" providerId="ADAL" clId="{73518A60-A3E2-4CFC-A137-313423935086}" dt="2024-11-22T18:12:32.419" v="1950" actId="2696"/>
        <pc:sldMkLst>
          <pc:docMk/>
          <pc:sldMk cId="4037233945" sldId="314"/>
        </pc:sldMkLst>
      </pc:sldChg>
      <pc:sldChg chg="del">
        <pc:chgData name="Declan McDermott" userId="aca3b39f-1f63-4a77-bfc4-53b22ac53f7f" providerId="ADAL" clId="{73518A60-A3E2-4CFC-A137-313423935086}" dt="2024-11-22T18:12:36.518" v="1951" actId="2696"/>
        <pc:sldMkLst>
          <pc:docMk/>
          <pc:sldMk cId="1595599406" sldId="315"/>
        </pc:sldMkLst>
      </pc:sldChg>
      <pc:sldChg chg="delSp modSp del mod">
        <pc:chgData name="Declan McDermott" userId="aca3b39f-1f63-4a77-bfc4-53b22ac53f7f" providerId="ADAL" clId="{73518A60-A3E2-4CFC-A137-313423935086}" dt="2024-11-26T14:51:05.666" v="8319" actId="2696"/>
        <pc:sldMkLst>
          <pc:docMk/>
          <pc:sldMk cId="3989508927" sldId="316"/>
        </pc:sldMkLst>
        <pc:spChg chg="mod">
          <ac:chgData name="Declan McDermott" userId="aca3b39f-1f63-4a77-bfc4-53b22ac53f7f" providerId="ADAL" clId="{73518A60-A3E2-4CFC-A137-313423935086}" dt="2024-11-22T18:12:41.210" v="1952" actId="13926"/>
          <ac:spMkLst>
            <pc:docMk/>
            <pc:sldMk cId="3989508927" sldId="316"/>
            <ac:spMk id="10" creationId="{A25B6A30-6DA3-4F6D-2D13-22976E41DAE1}"/>
          </ac:spMkLst>
        </pc:spChg>
        <pc:spChg chg="del">
          <ac:chgData name="Declan McDermott" userId="aca3b39f-1f63-4a77-bfc4-53b22ac53f7f" providerId="ADAL" clId="{73518A60-A3E2-4CFC-A137-313423935086}" dt="2024-11-22T17:55:24.166" v="1502" actId="21"/>
          <ac:spMkLst>
            <pc:docMk/>
            <pc:sldMk cId="3989508927" sldId="316"/>
            <ac:spMk id="15" creationId="{8BE10BEF-BD1E-E5C5-4B01-BE0895142095}"/>
          </ac:spMkLst>
        </pc:spChg>
        <pc:spChg chg="del">
          <ac:chgData name="Declan McDermott" userId="aca3b39f-1f63-4a77-bfc4-53b22ac53f7f" providerId="ADAL" clId="{73518A60-A3E2-4CFC-A137-313423935086}" dt="2024-11-22T17:55:24.166" v="1502" actId="21"/>
          <ac:spMkLst>
            <pc:docMk/>
            <pc:sldMk cId="3989508927" sldId="316"/>
            <ac:spMk id="16" creationId="{22BC790F-426B-4367-5DD0-0B753C0457DD}"/>
          </ac:spMkLst>
        </pc:spChg>
        <pc:spChg chg="del">
          <ac:chgData name="Declan McDermott" userId="aca3b39f-1f63-4a77-bfc4-53b22ac53f7f" providerId="ADAL" clId="{73518A60-A3E2-4CFC-A137-313423935086}" dt="2024-11-22T17:55:24.166" v="1502" actId="21"/>
          <ac:spMkLst>
            <pc:docMk/>
            <pc:sldMk cId="3989508927" sldId="316"/>
            <ac:spMk id="17" creationId="{E7DB560A-C8F3-9BB2-F9EE-5050E20D3F89}"/>
          </ac:spMkLst>
        </pc:spChg>
        <pc:spChg chg="del">
          <ac:chgData name="Declan McDermott" userId="aca3b39f-1f63-4a77-bfc4-53b22ac53f7f" providerId="ADAL" clId="{73518A60-A3E2-4CFC-A137-313423935086}" dt="2024-11-22T17:55:24.166" v="1502" actId="21"/>
          <ac:spMkLst>
            <pc:docMk/>
            <pc:sldMk cId="3989508927" sldId="316"/>
            <ac:spMk id="18" creationId="{5ADC11E9-3F62-E575-9C68-EB0BB65AAEA9}"/>
          </ac:spMkLst>
        </pc:spChg>
        <pc:graphicFrameChg chg="del">
          <ac:chgData name="Declan McDermott" userId="aca3b39f-1f63-4a77-bfc4-53b22ac53f7f" providerId="ADAL" clId="{73518A60-A3E2-4CFC-A137-313423935086}" dt="2024-11-22T17:55:24.166" v="1502" actId="21"/>
          <ac:graphicFrameMkLst>
            <pc:docMk/>
            <pc:sldMk cId="3989508927" sldId="316"/>
            <ac:graphicFrameMk id="14" creationId="{614E8132-C74C-55CA-CB28-774626B7F02E}"/>
          </ac:graphicFrameMkLst>
        </pc:graphicFrameChg>
      </pc:sldChg>
      <pc:sldChg chg="addSp delSp modSp add del mod delAnim modAnim">
        <pc:chgData name="Declan McDermott" userId="aca3b39f-1f63-4a77-bfc4-53b22ac53f7f" providerId="ADAL" clId="{73518A60-A3E2-4CFC-A137-313423935086}" dt="2024-11-27T11:09:21.579" v="9470" actId="47"/>
        <pc:sldMkLst>
          <pc:docMk/>
          <pc:sldMk cId="363399486" sldId="317"/>
        </pc:sldMkLst>
        <pc:spChg chg="del mod">
          <ac:chgData name="Declan McDermott" userId="aca3b39f-1f63-4a77-bfc4-53b22ac53f7f" providerId="ADAL" clId="{73518A60-A3E2-4CFC-A137-313423935086}" dt="2024-11-26T14:11:00.981" v="6153" actId="478"/>
          <ac:spMkLst>
            <pc:docMk/>
            <pc:sldMk cId="363399486" sldId="317"/>
            <ac:spMk id="3" creationId="{8B1D9397-2B39-6341-F234-3FE5E9EF927A}"/>
          </ac:spMkLst>
        </pc:spChg>
        <pc:spChg chg="add mod">
          <ac:chgData name="Declan McDermott" userId="aca3b39f-1f63-4a77-bfc4-53b22ac53f7f" providerId="ADAL" clId="{73518A60-A3E2-4CFC-A137-313423935086}" dt="2024-11-26T17:42:21.941" v="9122" actId="20577"/>
          <ac:spMkLst>
            <pc:docMk/>
            <pc:sldMk cId="363399486" sldId="317"/>
            <ac:spMk id="7" creationId="{5456AA5B-5788-E7A3-4822-1A91A5CDDAC3}"/>
          </ac:spMkLst>
        </pc:spChg>
        <pc:spChg chg="mod">
          <ac:chgData name="Declan McDermott" userId="aca3b39f-1f63-4a77-bfc4-53b22ac53f7f" providerId="ADAL" clId="{73518A60-A3E2-4CFC-A137-313423935086}" dt="2024-11-26T17:40:18.273" v="8920" actId="20577"/>
          <ac:spMkLst>
            <pc:docMk/>
            <pc:sldMk cId="363399486" sldId="317"/>
            <ac:spMk id="10" creationId="{7E13E51E-463B-BB62-EC3A-E39042E30B03}"/>
          </ac:spMkLst>
        </pc:spChg>
        <pc:picChg chg="add del">
          <ac:chgData name="Declan McDermott" userId="aca3b39f-1f63-4a77-bfc4-53b22ac53f7f" providerId="ADAL" clId="{73518A60-A3E2-4CFC-A137-313423935086}" dt="2024-11-26T14:12:04.990" v="6165" actId="22"/>
          <ac:picMkLst>
            <pc:docMk/>
            <pc:sldMk cId="363399486" sldId="317"/>
            <ac:picMk id="4" creationId="{5CB722F7-28D8-779A-CC7F-29280DD65ADD}"/>
          </ac:picMkLst>
        </pc:picChg>
        <pc:picChg chg="add mod">
          <ac:chgData name="Declan McDermott" userId="aca3b39f-1f63-4a77-bfc4-53b22ac53f7f" providerId="ADAL" clId="{73518A60-A3E2-4CFC-A137-313423935086}" dt="2024-11-26T14:12:18.933" v="6168" actId="27614"/>
          <ac:picMkLst>
            <pc:docMk/>
            <pc:sldMk cId="363399486" sldId="317"/>
            <ac:picMk id="6" creationId="{A117FA3E-7596-9878-CF2B-98094E6B92B7}"/>
          </ac:picMkLst>
        </pc:picChg>
        <pc:picChg chg="mod">
          <ac:chgData name="Declan McDermott" userId="aca3b39f-1f63-4a77-bfc4-53b22ac53f7f" providerId="ADAL" clId="{73518A60-A3E2-4CFC-A137-313423935086}" dt="2024-11-26T14:12:18.935" v="6169" actId="962"/>
          <ac:picMkLst>
            <pc:docMk/>
            <pc:sldMk cId="363399486" sldId="317"/>
            <ac:picMk id="9" creationId="{F414FFFC-7B6A-330A-9DB2-A8DAD2BBA319}"/>
          </ac:picMkLst>
        </pc:picChg>
      </pc:sldChg>
      <pc:sldChg chg="modSp add mod ord modAnim">
        <pc:chgData name="Declan McDermott" userId="aca3b39f-1f63-4a77-bfc4-53b22ac53f7f" providerId="ADAL" clId="{73518A60-A3E2-4CFC-A137-313423935086}" dt="2024-11-27T20:41:24.814" v="10244" actId="403"/>
        <pc:sldMkLst>
          <pc:docMk/>
          <pc:sldMk cId="392328515" sldId="318"/>
        </pc:sldMkLst>
        <pc:spChg chg="mod">
          <ac:chgData name="Declan McDermott" userId="aca3b39f-1f63-4a77-bfc4-53b22ac53f7f" providerId="ADAL" clId="{73518A60-A3E2-4CFC-A137-313423935086}" dt="2024-11-27T20:41:24.814" v="10244" actId="403"/>
          <ac:spMkLst>
            <pc:docMk/>
            <pc:sldMk cId="392328515" sldId="318"/>
            <ac:spMk id="3" creationId="{7228D0AE-9807-428A-C28B-9E71CD3F9D27}"/>
          </ac:spMkLst>
        </pc:spChg>
        <pc:spChg chg="mod">
          <ac:chgData name="Declan McDermott" userId="aca3b39f-1f63-4a77-bfc4-53b22ac53f7f" providerId="ADAL" clId="{73518A60-A3E2-4CFC-A137-313423935086}" dt="2024-11-22T17:50:15.171" v="1027" actId="20577"/>
          <ac:spMkLst>
            <pc:docMk/>
            <pc:sldMk cId="392328515" sldId="318"/>
            <ac:spMk id="10" creationId="{992F0301-4878-EB2D-2C3B-342D8DD965EA}"/>
          </ac:spMkLst>
        </pc:spChg>
      </pc:sldChg>
      <pc:sldChg chg="delSp modSp add mod ord modAnim">
        <pc:chgData name="Declan McDermott" userId="aca3b39f-1f63-4a77-bfc4-53b22ac53f7f" providerId="ADAL" clId="{73518A60-A3E2-4CFC-A137-313423935086}" dt="2024-11-27T20:55:54.554" v="10340" actId="20577"/>
        <pc:sldMkLst>
          <pc:docMk/>
          <pc:sldMk cId="2295337713" sldId="319"/>
        </pc:sldMkLst>
        <pc:spChg chg="del mod">
          <ac:chgData name="Declan McDermott" userId="aca3b39f-1f63-4a77-bfc4-53b22ac53f7f" providerId="ADAL" clId="{73518A60-A3E2-4CFC-A137-313423935086}" dt="2024-11-26T13:21:34.371" v="3766" actId="478"/>
          <ac:spMkLst>
            <pc:docMk/>
            <pc:sldMk cId="2295337713" sldId="319"/>
            <ac:spMk id="2" creationId="{800A530E-044F-717A-B25D-4DD30E5D352B}"/>
          </ac:spMkLst>
        </pc:spChg>
        <pc:spChg chg="mod">
          <ac:chgData name="Declan McDermott" userId="aca3b39f-1f63-4a77-bfc4-53b22ac53f7f" providerId="ADAL" clId="{73518A60-A3E2-4CFC-A137-313423935086}" dt="2024-11-26T17:44:19.375" v="9149" actId="20577"/>
          <ac:spMkLst>
            <pc:docMk/>
            <pc:sldMk cId="2295337713" sldId="319"/>
            <ac:spMk id="10" creationId="{E8372E3F-012C-BBFD-B0DB-33919A7CE65A}"/>
          </ac:spMkLst>
        </pc:spChg>
        <pc:spChg chg="mod">
          <ac:chgData name="Declan McDermott" userId="aca3b39f-1f63-4a77-bfc4-53b22ac53f7f" providerId="ADAL" clId="{73518A60-A3E2-4CFC-A137-313423935086}" dt="2024-11-27T11:49:23.380" v="9663" actId="1076"/>
          <ac:spMkLst>
            <pc:docMk/>
            <pc:sldMk cId="2295337713" sldId="319"/>
            <ac:spMk id="15" creationId="{3BC58C2E-A77E-2178-81D1-6683DB8864CB}"/>
          </ac:spMkLst>
        </pc:spChg>
        <pc:spChg chg="mod">
          <ac:chgData name="Declan McDermott" userId="aca3b39f-1f63-4a77-bfc4-53b22ac53f7f" providerId="ADAL" clId="{73518A60-A3E2-4CFC-A137-313423935086}" dt="2024-11-27T11:49:37.107" v="9665" actId="1076"/>
          <ac:spMkLst>
            <pc:docMk/>
            <pc:sldMk cId="2295337713" sldId="319"/>
            <ac:spMk id="16" creationId="{DF0298D3-7AA4-4EEE-4EBC-3DF462AAB7F5}"/>
          </ac:spMkLst>
        </pc:spChg>
        <pc:spChg chg="mod">
          <ac:chgData name="Declan McDermott" userId="aca3b39f-1f63-4a77-bfc4-53b22ac53f7f" providerId="ADAL" clId="{73518A60-A3E2-4CFC-A137-313423935086}" dt="2024-11-26T13:52:36.577" v="4677" actId="1076"/>
          <ac:spMkLst>
            <pc:docMk/>
            <pc:sldMk cId="2295337713" sldId="319"/>
            <ac:spMk id="17" creationId="{0F24CD9F-3ED4-FD0F-1B79-6756613C2B5B}"/>
          </ac:spMkLst>
        </pc:spChg>
        <pc:spChg chg="mod">
          <ac:chgData name="Declan McDermott" userId="aca3b39f-1f63-4a77-bfc4-53b22ac53f7f" providerId="ADAL" clId="{73518A60-A3E2-4CFC-A137-313423935086}" dt="2024-11-27T11:49:29.908" v="9664" actId="1076"/>
          <ac:spMkLst>
            <pc:docMk/>
            <pc:sldMk cId="2295337713" sldId="319"/>
            <ac:spMk id="18" creationId="{F1C2A32D-90E3-3D02-AC2C-054761F2083F}"/>
          </ac:spMkLst>
        </pc:spChg>
        <pc:graphicFrameChg chg="mod modGraphic">
          <ac:chgData name="Declan McDermott" userId="aca3b39f-1f63-4a77-bfc4-53b22ac53f7f" providerId="ADAL" clId="{73518A60-A3E2-4CFC-A137-313423935086}" dt="2024-11-27T20:55:54.554" v="10340" actId="20577"/>
          <ac:graphicFrameMkLst>
            <pc:docMk/>
            <pc:sldMk cId="2295337713" sldId="319"/>
            <ac:graphicFrameMk id="14" creationId="{B0282C7D-27A9-5FF9-C26E-D1E34003828A}"/>
          </ac:graphicFrameMkLst>
        </pc:graphicFrameChg>
      </pc:sldChg>
      <pc:sldChg chg="addSp delSp modSp add mod ord">
        <pc:chgData name="Declan McDermott" userId="aca3b39f-1f63-4a77-bfc4-53b22ac53f7f" providerId="ADAL" clId="{73518A60-A3E2-4CFC-A137-313423935086}" dt="2024-11-27T20:59:34.625" v="10342" actId="1076"/>
        <pc:sldMkLst>
          <pc:docMk/>
          <pc:sldMk cId="4079477435" sldId="320"/>
        </pc:sldMkLst>
        <pc:spChg chg="add mod">
          <ac:chgData name="Declan McDermott" userId="aca3b39f-1f63-4a77-bfc4-53b22ac53f7f" providerId="ADAL" clId="{73518A60-A3E2-4CFC-A137-313423935086}" dt="2024-11-27T12:45:22.122" v="9903" actId="20577"/>
          <ac:spMkLst>
            <pc:docMk/>
            <pc:sldMk cId="4079477435" sldId="320"/>
            <ac:spMk id="2" creationId="{DE0549D7-C7BF-EAC3-DC2E-42AAEAA27D82}"/>
          </ac:spMkLst>
        </pc:spChg>
        <pc:spChg chg="del">
          <ac:chgData name="Declan McDermott" userId="aca3b39f-1f63-4a77-bfc4-53b22ac53f7f" providerId="ADAL" clId="{73518A60-A3E2-4CFC-A137-313423935086}" dt="2024-11-26T13:17:33.622" v="3591" actId="478"/>
          <ac:spMkLst>
            <pc:docMk/>
            <pc:sldMk cId="4079477435" sldId="320"/>
            <ac:spMk id="2" creationId="{DF16ACC1-33FB-37FC-7CF7-BD731A06BDED}"/>
          </ac:spMkLst>
        </pc:spChg>
        <pc:spChg chg="add del mod">
          <ac:chgData name="Declan McDermott" userId="aca3b39f-1f63-4a77-bfc4-53b22ac53f7f" providerId="ADAL" clId="{73518A60-A3E2-4CFC-A137-313423935086}" dt="2024-11-27T12:46:32.465" v="9917" actId="478"/>
          <ac:spMkLst>
            <pc:docMk/>
            <pc:sldMk cId="4079477435" sldId="320"/>
            <ac:spMk id="3" creationId="{BAFBE568-D5FB-4AB0-E154-E6E111B93EF5}"/>
          </ac:spMkLst>
        </pc:spChg>
        <pc:spChg chg="add mod">
          <ac:chgData name="Declan McDermott" userId="aca3b39f-1f63-4a77-bfc4-53b22ac53f7f" providerId="ADAL" clId="{73518A60-A3E2-4CFC-A137-313423935086}" dt="2024-11-27T12:44:28.766" v="9884" actId="6549"/>
          <ac:spMkLst>
            <pc:docMk/>
            <pc:sldMk cId="4079477435" sldId="320"/>
            <ac:spMk id="4" creationId="{98C2D7E1-D64B-4CB5-283A-CD6D34BA85D8}"/>
          </ac:spMkLst>
        </pc:spChg>
        <pc:spChg chg="add del mod">
          <ac:chgData name="Declan McDermott" userId="aca3b39f-1f63-4a77-bfc4-53b22ac53f7f" providerId="ADAL" clId="{73518A60-A3E2-4CFC-A137-313423935086}" dt="2024-11-26T13:47:00.003" v="4347" actId="478"/>
          <ac:spMkLst>
            <pc:docMk/>
            <pc:sldMk cId="4079477435" sldId="320"/>
            <ac:spMk id="4" creationId="{E180A96E-0680-204B-5376-CCBC3155BC23}"/>
          </ac:spMkLst>
        </pc:spChg>
        <pc:spChg chg="add del mod">
          <ac:chgData name="Declan McDermott" userId="aca3b39f-1f63-4a77-bfc4-53b22ac53f7f" providerId="ADAL" clId="{73518A60-A3E2-4CFC-A137-313423935086}" dt="2024-11-26T13:24:30.772" v="3838" actId="478"/>
          <ac:spMkLst>
            <pc:docMk/>
            <pc:sldMk cId="4079477435" sldId="320"/>
            <ac:spMk id="5" creationId="{6FFD1665-0699-99FC-8C74-9B97FE566722}"/>
          </ac:spMkLst>
        </pc:spChg>
        <pc:spChg chg="add mod">
          <ac:chgData name="Declan McDermott" userId="aca3b39f-1f63-4a77-bfc4-53b22ac53f7f" providerId="ADAL" clId="{73518A60-A3E2-4CFC-A137-313423935086}" dt="2024-11-27T12:46:10.698" v="9913" actId="1076"/>
          <ac:spMkLst>
            <pc:docMk/>
            <pc:sldMk cId="4079477435" sldId="320"/>
            <ac:spMk id="5" creationId="{9F9D39FD-3D93-67A6-1F91-93669B58D825}"/>
          </ac:spMkLst>
        </pc:spChg>
        <pc:spChg chg="add del mod">
          <ac:chgData name="Declan McDermott" userId="aca3b39f-1f63-4a77-bfc4-53b22ac53f7f" providerId="ADAL" clId="{73518A60-A3E2-4CFC-A137-313423935086}" dt="2024-11-26T13:42:14.443" v="4024" actId="478"/>
          <ac:spMkLst>
            <pc:docMk/>
            <pc:sldMk cId="4079477435" sldId="320"/>
            <ac:spMk id="7" creationId="{5CEBED2C-CF41-C99A-2302-ACD5C3A76B17}"/>
          </ac:spMkLst>
        </pc:spChg>
        <pc:spChg chg="add del mod">
          <ac:chgData name="Declan McDermott" userId="aca3b39f-1f63-4a77-bfc4-53b22ac53f7f" providerId="ADAL" clId="{73518A60-A3E2-4CFC-A137-313423935086}" dt="2024-11-27T12:45:44.716" v="9907" actId="478"/>
          <ac:spMkLst>
            <pc:docMk/>
            <pc:sldMk cId="4079477435" sldId="320"/>
            <ac:spMk id="7" creationId="{AA2C60DA-33D7-3969-4733-6BDF9B9E8FAE}"/>
          </ac:spMkLst>
        </pc:spChg>
        <pc:spChg chg="add mod">
          <ac:chgData name="Declan McDermott" userId="aca3b39f-1f63-4a77-bfc4-53b22ac53f7f" providerId="ADAL" clId="{73518A60-A3E2-4CFC-A137-313423935086}" dt="2024-11-27T12:46:04.168" v="9912" actId="20577"/>
          <ac:spMkLst>
            <pc:docMk/>
            <pc:sldMk cId="4079477435" sldId="320"/>
            <ac:spMk id="8" creationId="{4A3C122A-50A0-CEDD-DD7F-CE1ADE19F1E6}"/>
          </ac:spMkLst>
        </pc:spChg>
        <pc:spChg chg="mod">
          <ac:chgData name="Declan McDermott" userId="aca3b39f-1f63-4a77-bfc4-53b22ac53f7f" providerId="ADAL" clId="{73518A60-A3E2-4CFC-A137-313423935086}" dt="2024-11-27T12:29:37.018" v="9763" actId="20577"/>
          <ac:spMkLst>
            <pc:docMk/>
            <pc:sldMk cId="4079477435" sldId="320"/>
            <ac:spMk id="10" creationId="{1CA24D35-F58D-9533-A6A1-EB00913E543A}"/>
          </ac:spMkLst>
        </pc:spChg>
        <pc:spChg chg="add mod">
          <ac:chgData name="Declan McDermott" userId="aca3b39f-1f63-4a77-bfc4-53b22ac53f7f" providerId="ADAL" clId="{73518A60-A3E2-4CFC-A137-313423935086}" dt="2024-11-27T20:59:34.625" v="10342" actId="1076"/>
          <ac:spMkLst>
            <pc:docMk/>
            <pc:sldMk cId="4079477435" sldId="320"/>
            <ac:spMk id="11" creationId="{1A7AA51B-47DA-F12A-6F5E-986285BC48B3}"/>
          </ac:spMkLst>
        </pc:spChg>
        <pc:spChg chg="add mod">
          <ac:chgData name="Declan McDermott" userId="aca3b39f-1f63-4a77-bfc4-53b22ac53f7f" providerId="ADAL" clId="{73518A60-A3E2-4CFC-A137-313423935086}" dt="2024-11-26T13:47:56.634" v="4360"/>
          <ac:spMkLst>
            <pc:docMk/>
            <pc:sldMk cId="4079477435" sldId="320"/>
            <ac:spMk id="11" creationId="{1C7AD611-1A25-E215-D7A4-1E0839245835}"/>
          </ac:spMkLst>
        </pc:spChg>
        <pc:spChg chg="add del mod">
          <ac:chgData name="Declan McDermott" userId="aca3b39f-1f63-4a77-bfc4-53b22ac53f7f" providerId="ADAL" clId="{73518A60-A3E2-4CFC-A137-313423935086}" dt="2024-11-27T12:44:56.957" v="9887" actId="478"/>
          <ac:spMkLst>
            <pc:docMk/>
            <pc:sldMk cId="4079477435" sldId="320"/>
            <ac:spMk id="12" creationId="{57C6CF5F-C30D-0578-2A75-E2AE702B8632}"/>
          </ac:spMkLst>
        </pc:spChg>
        <pc:spChg chg="add mod">
          <ac:chgData name="Declan McDermott" userId="aca3b39f-1f63-4a77-bfc4-53b22ac53f7f" providerId="ADAL" clId="{73518A60-A3E2-4CFC-A137-313423935086}" dt="2024-11-27T20:59:28.689" v="10341" actId="1076"/>
          <ac:spMkLst>
            <pc:docMk/>
            <pc:sldMk cId="4079477435" sldId="320"/>
            <ac:spMk id="13" creationId="{3E7B45DC-ED2C-DB06-9062-AF088AB47B24}"/>
          </ac:spMkLst>
        </pc:spChg>
        <pc:spChg chg="add mod">
          <ac:chgData name="Declan McDermott" userId="aca3b39f-1f63-4a77-bfc4-53b22ac53f7f" providerId="ADAL" clId="{73518A60-A3E2-4CFC-A137-313423935086}" dt="2024-11-27T12:57:33.766" v="10224" actId="688"/>
          <ac:spMkLst>
            <pc:docMk/>
            <pc:sldMk cId="4079477435" sldId="320"/>
            <ac:spMk id="14" creationId="{31D18CA8-51C2-1FEA-9B35-52DE005DACF9}"/>
          </ac:spMkLst>
        </pc:spChg>
        <pc:spChg chg="del">
          <ac:chgData name="Declan McDermott" userId="aca3b39f-1f63-4a77-bfc4-53b22ac53f7f" providerId="ADAL" clId="{73518A60-A3E2-4CFC-A137-313423935086}" dt="2024-11-26T13:17:33.622" v="3591" actId="478"/>
          <ac:spMkLst>
            <pc:docMk/>
            <pc:sldMk cId="4079477435" sldId="320"/>
            <ac:spMk id="15" creationId="{32C23580-7EF4-87A3-08D2-3840B599DF8E}"/>
          </ac:spMkLst>
        </pc:spChg>
        <pc:spChg chg="add mod">
          <ac:chgData name="Declan McDermott" userId="aca3b39f-1f63-4a77-bfc4-53b22ac53f7f" providerId="ADAL" clId="{73518A60-A3E2-4CFC-A137-313423935086}" dt="2024-11-27T12:46:00.197" v="9911" actId="20577"/>
          <ac:spMkLst>
            <pc:docMk/>
            <pc:sldMk cId="4079477435" sldId="320"/>
            <ac:spMk id="15" creationId="{FE8F99B6-BBA9-08C1-FDA9-0100B9B641BB}"/>
          </ac:spMkLst>
        </pc:spChg>
        <pc:spChg chg="del">
          <ac:chgData name="Declan McDermott" userId="aca3b39f-1f63-4a77-bfc4-53b22ac53f7f" providerId="ADAL" clId="{73518A60-A3E2-4CFC-A137-313423935086}" dt="2024-11-26T13:17:33.622" v="3591" actId="478"/>
          <ac:spMkLst>
            <pc:docMk/>
            <pc:sldMk cId="4079477435" sldId="320"/>
            <ac:spMk id="16" creationId="{2769A596-4F45-70B7-F563-EBFD55FAF7B7}"/>
          </ac:spMkLst>
        </pc:spChg>
        <pc:spChg chg="del">
          <ac:chgData name="Declan McDermott" userId="aca3b39f-1f63-4a77-bfc4-53b22ac53f7f" providerId="ADAL" clId="{73518A60-A3E2-4CFC-A137-313423935086}" dt="2024-11-26T13:17:33.622" v="3591" actId="478"/>
          <ac:spMkLst>
            <pc:docMk/>
            <pc:sldMk cId="4079477435" sldId="320"/>
            <ac:spMk id="17" creationId="{06578717-2891-38BA-BF16-062E01F01896}"/>
          </ac:spMkLst>
        </pc:spChg>
        <pc:spChg chg="add del mod">
          <ac:chgData name="Declan McDermott" userId="aca3b39f-1f63-4a77-bfc4-53b22ac53f7f" providerId="ADAL" clId="{73518A60-A3E2-4CFC-A137-313423935086}" dt="2024-11-27T12:57:46.160" v="10231" actId="478"/>
          <ac:spMkLst>
            <pc:docMk/>
            <pc:sldMk cId="4079477435" sldId="320"/>
            <ac:spMk id="17" creationId="{71D880EA-F5C7-9AC5-1FD4-3BAC97260BE0}"/>
          </ac:spMkLst>
        </pc:spChg>
        <pc:spChg chg="del">
          <ac:chgData name="Declan McDermott" userId="aca3b39f-1f63-4a77-bfc4-53b22ac53f7f" providerId="ADAL" clId="{73518A60-A3E2-4CFC-A137-313423935086}" dt="2024-11-26T13:17:33.622" v="3591" actId="478"/>
          <ac:spMkLst>
            <pc:docMk/>
            <pc:sldMk cId="4079477435" sldId="320"/>
            <ac:spMk id="18" creationId="{77A3CF0F-5BC5-794C-77DA-49D06F882A32}"/>
          </ac:spMkLst>
        </pc:spChg>
        <pc:spChg chg="add del mod">
          <ac:chgData name="Declan McDermott" userId="aca3b39f-1f63-4a77-bfc4-53b22ac53f7f" providerId="ADAL" clId="{73518A60-A3E2-4CFC-A137-313423935086}" dt="2024-11-27T12:57:44.971" v="10230" actId="478"/>
          <ac:spMkLst>
            <pc:docMk/>
            <pc:sldMk cId="4079477435" sldId="320"/>
            <ac:spMk id="18" creationId="{78F5D52C-40AA-8771-1329-BD6965413498}"/>
          </ac:spMkLst>
        </pc:spChg>
        <pc:spChg chg="add del mod">
          <ac:chgData name="Declan McDermott" userId="aca3b39f-1f63-4a77-bfc4-53b22ac53f7f" providerId="ADAL" clId="{73518A60-A3E2-4CFC-A137-313423935086}" dt="2024-11-27T12:45:47.448" v="9908" actId="478"/>
          <ac:spMkLst>
            <pc:docMk/>
            <pc:sldMk cId="4079477435" sldId="320"/>
            <ac:spMk id="19" creationId="{EF291615-5CAF-D116-E75C-93893206EB89}"/>
          </ac:spMkLst>
        </pc:spChg>
        <pc:spChg chg="add mod">
          <ac:chgData name="Declan McDermott" userId="aca3b39f-1f63-4a77-bfc4-53b22ac53f7f" providerId="ADAL" clId="{73518A60-A3E2-4CFC-A137-313423935086}" dt="2024-11-27T12:41:45.895" v="9837" actId="206"/>
          <ac:spMkLst>
            <pc:docMk/>
            <pc:sldMk cId="4079477435" sldId="320"/>
            <ac:spMk id="29" creationId="{9E034036-62F9-3615-0D46-646780D8A2DD}"/>
          </ac:spMkLst>
        </pc:spChg>
        <pc:spChg chg="add del mod">
          <ac:chgData name="Declan McDermott" userId="aca3b39f-1f63-4a77-bfc4-53b22ac53f7f" providerId="ADAL" clId="{73518A60-A3E2-4CFC-A137-313423935086}" dt="2024-11-26T13:46:43.404" v="4346" actId="478"/>
          <ac:spMkLst>
            <pc:docMk/>
            <pc:sldMk cId="4079477435" sldId="320"/>
            <ac:spMk id="30" creationId="{BF26325F-34CB-0F6A-279B-B47524AABD0B}"/>
          </ac:spMkLst>
        </pc:spChg>
        <pc:graphicFrameChg chg="add mod modGraphic">
          <ac:chgData name="Declan McDermott" userId="aca3b39f-1f63-4a77-bfc4-53b22ac53f7f" providerId="ADAL" clId="{73518A60-A3E2-4CFC-A137-313423935086}" dt="2024-11-26T15:53:21.523" v="8773" actId="14100"/>
          <ac:graphicFrameMkLst>
            <pc:docMk/>
            <pc:sldMk cId="4079477435" sldId="320"/>
            <ac:graphicFrameMk id="6" creationId="{F5033CEB-BA4A-2F04-CC02-AA8515530039}"/>
          </ac:graphicFrameMkLst>
        </pc:graphicFrameChg>
        <pc:graphicFrameChg chg="del">
          <ac:chgData name="Declan McDermott" userId="aca3b39f-1f63-4a77-bfc4-53b22ac53f7f" providerId="ADAL" clId="{73518A60-A3E2-4CFC-A137-313423935086}" dt="2024-11-26T13:17:33.622" v="3591" actId="478"/>
          <ac:graphicFrameMkLst>
            <pc:docMk/>
            <pc:sldMk cId="4079477435" sldId="320"/>
            <ac:graphicFrameMk id="14" creationId="{D49885C7-C8E1-6E6D-2C08-20F9586ABC9E}"/>
          </ac:graphicFrameMkLst>
        </pc:graphicFrameChg>
        <pc:graphicFrameChg chg="add mod modGraphic">
          <ac:chgData name="Declan McDermott" userId="aca3b39f-1f63-4a77-bfc4-53b22ac53f7f" providerId="ADAL" clId="{73518A60-A3E2-4CFC-A137-313423935086}" dt="2024-11-27T20:42:48.525" v="10296" actId="20577"/>
          <ac:graphicFrameMkLst>
            <pc:docMk/>
            <pc:sldMk cId="4079477435" sldId="320"/>
            <ac:graphicFrameMk id="16" creationId="{297EB764-82F3-FECF-B149-8DD3C551BEFB}"/>
          </ac:graphicFrameMkLst>
        </pc:graphicFrameChg>
      </pc:sldChg>
      <pc:sldChg chg="add del">
        <pc:chgData name="Declan McDermott" userId="aca3b39f-1f63-4a77-bfc4-53b22ac53f7f" providerId="ADAL" clId="{73518A60-A3E2-4CFC-A137-313423935086}" dt="2024-11-26T13:42:34.778" v="4028" actId="47"/>
        <pc:sldMkLst>
          <pc:docMk/>
          <pc:sldMk cId="338736587" sldId="321"/>
        </pc:sldMkLst>
      </pc:sldChg>
      <pc:sldChg chg="delSp modSp add del mod">
        <pc:chgData name="Declan McDermott" userId="aca3b39f-1f63-4a77-bfc4-53b22ac53f7f" providerId="ADAL" clId="{73518A60-A3E2-4CFC-A137-313423935086}" dt="2024-11-27T11:45:12.319" v="9563" actId="47"/>
        <pc:sldMkLst>
          <pc:docMk/>
          <pc:sldMk cId="629623660" sldId="321"/>
        </pc:sldMkLst>
        <pc:spChg chg="del">
          <ac:chgData name="Declan McDermott" userId="aca3b39f-1f63-4a77-bfc4-53b22ac53f7f" providerId="ADAL" clId="{73518A60-A3E2-4CFC-A137-313423935086}" dt="2024-11-27T11:25:01.367" v="9558" actId="478"/>
          <ac:spMkLst>
            <pc:docMk/>
            <pc:sldMk cId="629623660" sldId="321"/>
            <ac:spMk id="3" creationId="{9D175B13-9FF6-09D2-D23E-0AD6CD0D9D95}"/>
          </ac:spMkLst>
        </pc:spChg>
        <pc:spChg chg="del">
          <ac:chgData name="Declan McDermott" userId="aca3b39f-1f63-4a77-bfc4-53b22ac53f7f" providerId="ADAL" clId="{73518A60-A3E2-4CFC-A137-313423935086}" dt="2024-11-27T11:24:58.029" v="9557" actId="478"/>
          <ac:spMkLst>
            <pc:docMk/>
            <pc:sldMk cId="629623660" sldId="321"/>
            <ac:spMk id="8" creationId="{A73BAB77-61D8-15EF-7DB9-5046C16E407D}"/>
          </ac:spMkLst>
        </pc:spChg>
        <pc:spChg chg="mod">
          <ac:chgData name="Declan McDermott" userId="aca3b39f-1f63-4a77-bfc4-53b22ac53f7f" providerId="ADAL" clId="{73518A60-A3E2-4CFC-A137-313423935086}" dt="2024-11-27T11:24:53.292" v="9556" actId="6549"/>
          <ac:spMkLst>
            <pc:docMk/>
            <pc:sldMk cId="629623660" sldId="321"/>
            <ac:spMk id="10" creationId="{418A1B23-2B34-76E6-5002-20A10B0209F1}"/>
          </ac:spMkLst>
        </pc:spChg>
        <pc:spChg chg="del">
          <ac:chgData name="Declan McDermott" userId="aca3b39f-1f63-4a77-bfc4-53b22ac53f7f" providerId="ADAL" clId="{73518A60-A3E2-4CFC-A137-313423935086}" dt="2024-11-27T11:24:58.029" v="9557" actId="478"/>
          <ac:spMkLst>
            <pc:docMk/>
            <pc:sldMk cId="629623660" sldId="321"/>
            <ac:spMk id="12" creationId="{E5FD0C6E-276E-D34A-EA6C-0A43B698BE30}"/>
          </ac:spMkLst>
        </pc:spChg>
        <pc:spChg chg="del">
          <ac:chgData name="Declan McDermott" userId="aca3b39f-1f63-4a77-bfc4-53b22ac53f7f" providerId="ADAL" clId="{73518A60-A3E2-4CFC-A137-313423935086}" dt="2024-11-27T11:24:58.029" v="9557" actId="478"/>
          <ac:spMkLst>
            <pc:docMk/>
            <pc:sldMk cId="629623660" sldId="321"/>
            <ac:spMk id="13" creationId="{DE322E07-4E58-BBC9-3EC2-6B2AD3D40516}"/>
          </ac:spMkLst>
        </pc:spChg>
        <pc:spChg chg="del">
          <ac:chgData name="Declan McDermott" userId="aca3b39f-1f63-4a77-bfc4-53b22ac53f7f" providerId="ADAL" clId="{73518A60-A3E2-4CFC-A137-313423935086}" dt="2024-11-27T11:24:58.029" v="9557" actId="478"/>
          <ac:spMkLst>
            <pc:docMk/>
            <pc:sldMk cId="629623660" sldId="321"/>
            <ac:spMk id="19" creationId="{3EE55B1B-DAB1-1395-8623-A212CF96283B}"/>
          </ac:spMkLst>
        </pc:spChg>
        <pc:spChg chg="del">
          <ac:chgData name="Declan McDermott" userId="aca3b39f-1f63-4a77-bfc4-53b22ac53f7f" providerId="ADAL" clId="{73518A60-A3E2-4CFC-A137-313423935086}" dt="2024-11-27T11:24:58.029" v="9557" actId="478"/>
          <ac:spMkLst>
            <pc:docMk/>
            <pc:sldMk cId="629623660" sldId="321"/>
            <ac:spMk id="29" creationId="{1506C8A5-1B19-9B74-852A-974C9909F930}"/>
          </ac:spMkLst>
        </pc:spChg>
        <pc:graphicFrameChg chg="del">
          <ac:chgData name="Declan McDermott" userId="aca3b39f-1f63-4a77-bfc4-53b22ac53f7f" providerId="ADAL" clId="{73518A60-A3E2-4CFC-A137-313423935086}" dt="2024-11-27T11:24:58.029" v="9557" actId="478"/>
          <ac:graphicFrameMkLst>
            <pc:docMk/>
            <pc:sldMk cId="629623660" sldId="321"/>
            <ac:graphicFrameMk id="6" creationId="{8262800D-0C10-F347-A58B-18BECD86BB4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B5E75-90F0-4F41-AB03-01548A9A69ED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6945AB4-3D92-416F-89BC-47F3FFCA6241}">
      <dgm:prSet phldrT="[Text]"/>
      <dgm:spPr/>
      <dgm:t>
        <a:bodyPr/>
        <a:lstStyle/>
        <a:p>
          <a:r>
            <a:rPr lang="en-US" b="1" dirty="0"/>
            <a:t>Identification</a:t>
          </a:r>
          <a:endParaRPr lang="en-IE" b="1" dirty="0"/>
        </a:p>
      </dgm:t>
    </dgm:pt>
    <dgm:pt modelId="{2EE78BE0-565A-43E7-8440-6EA933E27636}" type="parTrans" cxnId="{0DB9DD62-E4C0-4444-BE28-26BA859A2818}">
      <dgm:prSet/>
      <dgm:spPr/>
      <dgm:t>
        <a:bodyPr/>
        <a:lstStyle/>
        <a:p>
          <a:endParaRPr lang="en-IE"/>
        </a:p>
      </dgm:t>
    </dgm:pt>
    <dgm:pt modelId="{04AD9802-D36B-4D61-9C3B-A7F730244C74}" type="sibTrans" cxnId="{0DB9DD62-E4C0-4444-BE28-26BA859A2818}">
      <dgm:prSet/>
      <dgm:spPr/>
      <dgm:t>
        <a:bodyPr/>
        <a:lstStyle/>
        <a:p>
          <a:endParaRPr lang="en-IE"/>
        </a:p>
      </dgm:t>
    </dgm:pt>
    <dgm:pt modelId="{23811AB1-A9C0-4ECF-A2CB-982632F1796E}">
      <dgm:prSet phldrT="[Text]"/>
      <dgm:spPr/>
      <dgm:t>
        <a:bodyPr/>
        <a:lstStyle/>
        <a:p>
          <a:r>
            <a:rPr lang="en-US" b="1" dirty="0"/>
            <a:t>Scoping*</a:t>
          </a:r>
          <a:endParaRPr lang="en-IE" b="1" dirty="0"/>
        </a:p>
      </dgm:t>
    </dgm:pt>
    <dgm:pt modelId="{61BF9687-B065-4012-A949-9513A9C383A0}" type="parTrans" cxnId="{747821C7-51A4-4E67-8C60-09670F454CBD}">
      <dgm:prSet/>
      <dgm:spPr/>
      <dgm:t>
        <a:bodyPr/>
        <a:lstStyle/>
        <a:p>
          <a:endParaRPr lang="en-IE"/>
        </a:p>
      </dgm:t>
    </dgm:pt>
    <dgm:pt modelId="{818C4E9F-8306-4490-9AAE-8E81C6D634A8}" type="sibTrans" cxnId="{747821C7-51A4-4E67-8C60-09670F454CBD}">
      <dgm:prSet/>
      <dgm:spPr/>
      <dgm:t>
        <a:bodyPr/>
        <a:lstStyle/>
        <a:p>
          <a:endParaRPr lang="en-IE"/>
        </a:p>
      </dgm:t>
    </dgm:pt>
    <dgm:pt modelId="{EFA8A56F-D8C6-4E6A-90EC-05DE420765E6}">
      <dgm:prSet phldrT="[Text]" custT="1"/>
      <dgm:spPr/>
      <dgm:t>
        <a:bodyPr/>
        <a:lstStyle/>
        <a:p>
          <a:r>
            <a:rPr lang="en-US" sz="1900" b="1" dirty="0"/>
            <a:t>Consultation </a:t>
          </a:r>
          <a:r>
            <a:rPr lang="en-US" sz="1800" b="1" dirty="0"/>
            <a:t>(if applicable)</a:t>
          </a:r>
          <a:endParaRPr lang="en-IE" sz="1900" b="1" dirty="0"/>
        </a:p>
      </dgm:t>
    </dgm:pt>
    <dgm:pt modelId="{CDBDFED4-E1DB-4D3D-A30B-1B7313E143C3}" type="parTrans" cxnId="{B38B3DF3-E946-46EE-A7DB-E0753248BDE8}">
      <dgm:prSet/>
      <dgm:spPr/>
      <dgm:t>
        <a:bodyPr/>
        <a:lstStyle/>
        <a:p>
          <a:endParaRPr lang="en-IE"/>
        </a:p>
      </dgm:t>
    </dgm:pt>
    <dgm:pt modelId="{0FA0FBB5-1290-4EB1-AC6D-46C1BF632E13}" type="sibTrans" cxnId="{B38B3DF3-E946-46EE-A7DB-E0753248BDE8}">
      <dgm:prSet/>
      <dgm:spPr/>
      <dgm:t>
        <a:bodyPr/>
        <a:lstStyle/>
        <a:p>
          <a:endParaRPr lang="en-IE"/>
        </a:p>
      </dgm:t>
    </dgm:pt>
    <dgm:pt modelId="{F07B6E60-6555-4171-8BBF-E863BFE4DF44}">
      <dgm:prSet/>
      <dgm:spPr/>
      <dgm:t>
        <a:bodyPr/>
        <a:lstStyle/>
        <a:p>
          <a:r>
            <a:rPr lang="en-US" b="1" dirty="0"/>
            <a:t>Drafting</a:t>
          </a:r>
          <a:endParaRPr lang="en-IE" b="1" dirty="0"/>
        </a:p>
      </dgm:t>
    </dgm:pt>
    <dgm:pt modelId="{6D57B5BD-420C-4045-AFA5-3DC40E658265}" type="parTrans" cxnId="{6C71BD11-7BB9-46AE-BC92-5A91CA2ED033}">
      <dgm:prSet/>
      <dgm:spPr/>
      <dgm:t>
        <a:bodyPr/>
        <a:lstStyle/>
        <a:p>
          <a:endParaRPr lang="en-IE"/>
        </a:p>
      </dgm:t>
    </dgm:pt>
    <dgm:pt modelId="{C6C9BBC6-D241-4D16-82CF-C35DACD4EC9C}" type="sibTrans" cxnId="{6C71BD11-7BB9-46AE-BC92-5A91CA2ED033}">
      <dgm:prSet/>
      <dgm:spPr/>
      <dgm:t>
        <a:bodyPr/>
        <a:lstStyle/>
        <a:p>
          <a:endParaRPr lang="en-IE"/>
        </a:p>
      </dgm:t>
    </dgm:pt>
    <dgm:pt modelId="{D77DDEF8-A1B9-4362-A617-8202811C7FE3}">
      <dgm:prSet/>
      <dgm:spPr/>
      <dgm:t>
        <a:bodyPr/>
        <a:lstStyle/>
        <a:p>
          <a:r>
            <a:rPr lang="en-US" b="1" dirty="0"/>
            <a:t>Consensus</a:t>
          </a:r>
          <a:endParaRPr lang="en-IE" b="1" dirty="0"/>
        </a:p>
      </dgm:t>
    </dgm:pt>
    <dgm:pt modelId="{DF998EAF-776F-438C-BBA9-1C1116B5D15A}" type="parTrans" cxnId="{C27CAC41-BF7A-4572-B92F-5669059D5742}">
      <dgm:prSet/>
      <dgm:spPr/>
      <dgm:t>
        <a:bodyPr/>
        <a:lstStyle/>
        <a:p>
          <a:endParaRPr lang="en-IE"/>
        </a:p>
      </dgm:t>
    </dgm:pt>
    <dgm:pt modelId="{C0A39E26-877F-43D6-9CF7-9B0A1EF5BA5D}" type="sibTrans" cxnId="{C27CAC41-BF7A-4572-B92F-5669059D5742}">
      <dgm:prSet/>
      <dgm:spPr/>
      <dgm:t>
        <a:bodyPr/>
        <a:lstStyle/>
        <a:p>
          <a:endParaRPr lang="en-IE"/>
        </a:p>
      </dgm:t>
    </dgm:pt>
    <dgm:pt modelId="{8ADC3E98-8872-4C19-8BA6-4910FB7DCF56}" type="pres">
      <dgm:prSet presAssocID="{7BFB5E75-90F0-4F41-AB03-01548A9A69E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27D330A-0478-490D-9A20-8D5F9FD3F42E}" type="pres">
      <dgm:prSet presAssocID="{D77DDEF8-A1B9-4362-A617-8202811C7FE3}" presName="Accent5" presStyleCnt="0"/>
      <dgm:spPr/>
    </dgm:pt>
    <dgm:pt modelId="{156003A1-5280-4154-AB74-ECE57AB4B518}" type="pres">
      <dgm:prSet presAssocID="{D77DDEF8-A1B9-4362-A617-8202811C7FE3}" presName="Accent" presStyleLbl="node1" presStyleIdx="0" presStyleCnt="5"/>
      <dgm:spPr/>
    </dgm:pt>
    <dgm:pt modelId="{C0A4E06E-4598-4633-BC7A-D84D98CEC253}" type="pres">
      <dgm:prSet presAssocID="{D77DDEF8-A1B9-4362-A617-8202811C7FE3}" presName="ParentBackground5" presStyleCnt="0"/>
      <dgm:spPr/>
    </dgm:pt>
    <dgm:pt modelId="{7BDA8647-2E0E-479F-88DF-00EACED3072E}" type="pres">
      <dgm:prSet presAssocID="{D77DDEF8-A1B9-4362-A617-8202811C7FE3}" presName="ParentBackground" presStyleLbl="fgAcc1" presStyleIdx="0" presStyleCnt="5"/>
      <dgm:spPr/>
    </dgm:pt>
    <dgm:pt modelId="{BAD91688-984E-48F8-8AEB-6DFFFD05061D}" type="pres">
      <dgm:prSet presAssocID="{D77DDEF8-A1B9-4362-A617-8202811C7FE3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137DF95D-6682-4BBB-A2F5-48E77175618E}" type="pres">
      <dgm:prSet presAssocID="{F07B6E60-6555-4171-8BBF-E863BFE4DF44}" presName="Accent4" presStyleCnt="0"/>
      <dgm:spPr/>
    </dgm:pt>
    <dgm:pt modelId="{6B5EDC6D-C3AA-4B90-9C24-0DAFF94CE605}" type="pres">
      <dgm:prSet presAssocID="{F07B6E60-6555-4171-8BBF-E863BFE4DF44}" presName="Accent" presStyleLbl="node1" presStyleIdx="1" presStyleCnt="5"/>
      <dgm:spPr/>
    </dgm:pt>
    <dgm:pt modelId="{2B179B86-AB56-4584-BCDB-4BF5B862C9A0}" type="pres">
      <dgm:prSet presAssocID="{F07B6E60-6555-4171-8BBF-E863BFE4DF44}" presName="ParentBackground4" presStyleCnt="0"/>
      <dgm:spPr/>
    </dgm:pt>
    <dgm:pt modelId="{05E6E3CD-8BFF-4BA6-97AA-7F69F39A7285}" type="pres">
      <dgm:prSet presAssocID="{F07B6E60-6555-4171-8BBF-E863BFE4DF44}" presName="ParentBackground" presStyleLbl="fgAcc1" presStyleIdx="1" presStyleCnt="5"/>
      <dgm:spPr/>
    </dgm:pt>
    <dgm:pt modelId="{D54DC432-A94B-4AC7-B740-6BC34116617A}" type="pres">
      <dgm:prSet presAssocID="{F07B6E60-6555-4171-8BBF-E863BFE4DF44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8C7AC28-B671-4E0B-8C49-17F8AE25AED2}" type="pres">
      <dgm:prSet presAssocID="{EFA8A56F-D8C6-4E6A-90EC-05DE420765E6}" presName="Accent3" presStyleCnt="0"/>
      <dgm:spPr/>
    </dgm:pt>
    <dgm:pt modelId="{602076D9-75BB-418A-AA85-62F7D5AD68A7}" type="pres">
      <dgm:prSet presAssocID="{EFA8A56F-D8C6-4E6A-90EC-05DE420765E6}" presName="Accent" presStyleLbl="node1" presStyleIdx="2" presStyleCnt="5"/>
      <dgm:spPr/>
    </dgm:pt>
    <dgm:pt modelId="{FFF8F42C-06C4-4605-BAF6-BE4C8A94F53F}" type="pres">
      <dgm:prSet presAssocID="{EFA8A56F-D8C6-4E6A-90EC-05DE420765E6}" presName="ParentBackground3" presStyleCnt="0"/>
      <dgm:spPr/>
    </dgm:pt>
    <dgm:pt modelId="{9790E147-274E-4C25-A5FA-770790BC21E0}" type="pres">
      <dgm:prSet presAssocID="{EFA8A56F-D8C6-4E6A-90EC-05DE420765E6}" presName="ParentBackground" presStyleLbl="fgAcc1" presStyleIdx="2" presStyleCnt="5"/>
      <dgm:spPr/>
    </dgm:pt>
    <dgm:pt modelId="{0AEE14F3-25C7-4EB4-9363-A565D8E6FEF9}" type="pres">
      <dgm:prSet presAssocID="{EFA8A56F-D8C6-4E6A-90EC-05DE420765E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A02C0FB-66FF-458C-88B0-4CF59DAFF2FB}" type="pres">
      <dgm:prSet presAssocID="{23811AB1-A9C0-4ECF-A2CB-982632F1796E}" presName="Accent2" presStyleCnt="0"/>
      <dgm:spPr/>
    </dgm:pt>
    <dgm:pt modelId="{DE862937-0F12-4197-9F99-DE915AFD9021}" type="pres">
      <dgm:prSet presAssocID="{23811AB1-A9C0-4ECF-A2CB-982632F1796E}" presName="Accent" presStyleLbl="node1" presStyleIdx="3" presStyleCnt="5"/>
      <dgm:spPr/>
    </dgm:pt>
    <dgm:pt modelId="{D2308495-56DC-4FBF-BE12-2E530D15F7C5}" type="pres">
      <dgm:prSet presAssocID="{23811AB1-A9C0-4ECF-A2CB-982632F1796E}" presName="ParentBackground2" presStyleCnt="0"/>
      <dgm:spPr/>
    </dgm:pt>
    <dgm:pt modelId="{D346F370-6974-4796-AE8F-6149658AC80D}" type="pres">
      <dgm:prSet presAssocID="{23811AB1-A9C0-4ECF-A2CB-982632F1796E}" presName="ParentBackground" presStyleLbl="fgAcc1" presStyleIdx="3" presStyleCnt="5"/>
      <dgm:spPr/>
    </dgm:pt>
    <dgm:pt modelId="{4C96AF10-831D-4AC1-8F7D-75B285CF2DFC}" type="pres">
      <dgm:prSet presAssocID="{23811AB1-A9C0-4ECF-A2CB-982632F1796E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0C0A9F6-A457-45AF-BA3E-103FAF5D0DCF}" type="pres">
      <dgm:prSet presAssocID="{F6945AB4-3D92-416F-89BC-47F3FFCA6241}" presName="Accent1" presStyleCnt="0"/>
      <dgm:spPr/>
    </dgm:pt>
    <dgm:pt modelId="{3F6300F5-6099-4CFB-A299-FEB5B9830D80}" type="pres">
      <dgm:prSet presAssocID="{F6945AB4-3D92-416F-89BC-47F3FFCA6241}" presName="Accent" presStyleLbl="node1" presStyleIdx="4" presStyleCnt="5"/>
      <dgm:spPr/>
    </dgm:pt>
    <dgm:pt modelId="{E6A255D6-3895-4E50-AABA-2B63F433275D}" type="pres">
      <dgm:prSet presAssocID="{F6945AB4-3D92-416F-89BC-47F3FFCA6241}" presName="ParentBackground1" presStyleCnt="0"/>
      <dgm:spPr/>
    </dgm:pt>
    <dgm:pt modelId="{823EB9A2-DDFC-4550-BFB7-5F83DC584170}" type="pres">
      <dgm:prSet presAssocID="{F6945AB4-3D92-416F-89BC-47F3FFCA6241}" presName="ParentBackground" presStyleLbl="fgAcc1" presStyleIdx="4" presStyleCnt="5"/>
      <dgm:spPr/>
    </dgm:pt>
    <dgm:pt modelId="{54A4DBAE-CC39-4E80-8D05-706F54B67722}" type="pres">
      <dgm:prSet presAssocID="{F6945AB4-3D92-416F-89BC-47F3FFCA6241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6C71BD11-7BB9-46AE-BC92-5A91CA2ED033}" srcId="{7BFB5E75-90F0-4F41-AB03-01548A9A69ED}" destId="{F07B6E60-6555-4171-8BBF-E863BFE4DF44}" srcOrd="3" destOrd="0" parTransId="{6D57B5BD-420C-4045-AFA5-3DC40E658265}" sibTransId="{C6C9BBC6-D241-4D16-82CF-C35DACD4EC9C}"/>
    <dgm:cxn modelId="{5ECC8541-6987-40C4-8482-B4A5904021E3}" type="presOf" srcId="{7BFB5E75-90F0-4F41-AB03-01548A9A69ED}" destId="{8ADC3E98-8872-4C19-8BA6-4910FB7DCF56}" srcOrd="0" destOrd="0" presId="urn:microsoft.com/office/officeart/2011/layout/CircleProcess"/>
    <dgm:cxn modelId="{C27CAC41-BF7A-4572-B92F-5669059D5742}" srcId="{7BFB5E75-90F0-4F41-AB03-01548A9A69ED}" destId="{D77DDEF8-A1B9-4362-A617-8202811C7FE3}" srcOrd="4" destOrd="0" parTransId="{DF998EAF-776F-438C-BBA9-1C1116B5D15A}" sibTransId="{C0A39E26-877F-43D6-9CF7-9B0A1EF5BA5D}"/>
    <dgm:cxn modelId="{0DB9DD62-E4C0-4444-BE28-26BA859A2818}" srcId="{7BFB5E75-90F0-4F41-AB03-01548A9A69ED}" destId="{F6945AB4-3D92-416F-89BC-47F3FFCA6241}" srcOrd="0" destOrd="0" parTransId="{2EE78BE0-565A-43E7-8440-6EA933E27636}" sibTransId="{04AD9802-D36B-4D61-9C3B-A7F730244C74}"/>
    <dgm:cxn modelId="{B0B77450-7891-4280-95D2-06EC8E31DEFD}" type="presOf" srcId="{F07B6E60-6555-4171-8BBF-E863BFE4DF44}" destId="{D54DC432-A94B-4AC7-B740-6BC34116617A}" srcOrd="1" destOrd="0" presId="urn:microsoft.com/office/officeart/2011/layout/CircleProcess"/>
    <dgm:cxn modelId="{1D1EB378-2D35-493D-8DF1-ABFDEF612D5D}" type="presOf" srcId="{23811AB1-A9C0-4ECF-A2CB-982632F1796E}" destId="{4C96AF10-831D-4AC1-8F7D-75B285CF2DFC}" srcOrd="1" destOrd="0" presId="urn:microsoft.com/office/officeart/2011/layout/CircleProcess"/>
    <dgm:cxn modelId="{06222679-12E1-4402-B3E3-51EC563ED3AE}" type="presOf" srcId="{D77DDEF8-A1B9-4362-A617-8202811C7FE3}" destId="{BAD91688-984E-48F8-8AEB-6DFFFD05061D}" srcOrd="1" destOrd="0" presId="urn:microsoft.com/office/officeart/2011/layout/CircleProcess"/>
    <dgm:cxn modelId="{8296567B-1E59-4438-80B0-61F99B10C0D2}" type="presOf" srcId="{EFA8A56F-D8C6-4E6A-90EC-05DE420765E6}" destId="{0AEE14F3-25C7-4EB4-9363-A565D8E6FEF9}" srcOrd="1" destOrd="0" presId="urn:microsoft.com/office/officeart/2011/layout/CircleProcess"/>
    <dgm:cxn modelId="{2B428A82-0F22-4A7C-AB7E-1481E8DE0ADB}" type="presOf" srcId="{F6945AB4-3D92-416F-89BC-47F3FFCA6241}" destId="{823EB9A2-DDFC-4550-BFB7-5F83DC584170}" srcOrd="0" destOrd="0" presId="urn:microsoft.com/office/officeart/2011/layout/CircleProcess"/>
    <dgm:cxn modelId="{E1002583-CE76-4106-BA87-00E9B0EE7762}" type="presOf" srcId="{F07B6E60-6555-4171-8BBF-E863BFE4DF44}" destId="{05E6E3CD-8BFF-4BA6-97AA-7F69F39A7285}" srcOrd="0" destOrd="0" presId="urn:microsoft.com/office/officeart/2011/layout/CircleProcess"/>
    <dgm:cxn modelId="{623A219A-5D75-48E9-B6E3-4705F2C10F0B}" type="presOf" srcId="{23811AB1-A9C0-4ECF-A2CB-982632F1796E}" destId="{D346F370-6974-4796-AE8F-6149658AC80D}" srcOrd="0" destOrd="0" presId="urn:microsoft.com/office/officeart/2011/layout/CircleProcess"/>
    <dgm:cxn modelId="{03F1E3A4-D589-4833-93C1-FF41AB1E5FCF}" type="presOf" srcId="{EFA8A56F-D8C6-4E6A-90EC-05DE420765E6}" destId="{9790E147-274E-4C25-A5FA-770790BC21E0}" srcOrd="0" destOrd="0" presId="urn:microsoft.com/office/officeart/2011/layout/CircleProcess"/>
    <dgm:cxn modelId="{747821C7-51A4-4E67-8C60-09670F454CBD}" srcId="{7BFB5E75-90F0-4F41-AB03-01548A9A69ED}" destId="{23811AB1-A9C0-4ECF-A2CB-982632F1796E}" srcOrd="1" destOrd="0" parTransId="{61BF9687-B065-4012-A949-9513A9C383A0}" sibTransId="{818C4E9F-8306-4490-9AAE-8E81C6D634A8}"/>
    <dgm:cxn modelId="{33C333CD-E8BD-4D59-820E-33397FB178BA}" type="presOf" srcId="{F6945AB4-3D92-416F-89BC-47F3FFCA6241}" destId="{54A4DBAE-CC39-4E80-8D05-706F54B67722}" srcOrd="1" destOrd="0" presId="urn:microsoft.com/office/officeart/2011/layout/CircleProcess"/>
    <dgm:cxn modelId="{A73389E7-DA6C-4D79-8E1B-6D243F42B4E0}" type="presOf" srcId="{D77DDEF8-A1B9-4362-A617-8202811C7FE3}" destId="{7BDA8647-2E0E-479F-88DF-00EACED3072E}" srcOrd="0" destOrd="0" presId="urn:microsoft.com/office/officeart/2011/layout/CircleProcess"/>
    <dgm:cxn modelId="{B38B3DF3-E946-46EE-A7DB-E0753248BDE8}" srcId="{7BFB5E75-90F0-4F41-AB03-01548A9A69ED}" destId="{EFA8A56F-D8C6-4E6A-90EC-05DE420765E6}" srcOrd="2" destOrd="0" parTransId="{CDBDFED4-E1DB-4D3D-A30B-1B7313E143C3}" sibTransId="{0FA0FBB5-1290-4EB1-AC6D-46C1BF632E13}"/>
    <dgm:cxn modelId="{AF717205-55A1-4BBC-A9DF-71B91ADC4DAA}" type="presParOf" srcId="{8ADC3E98-8872-4C19-8BA6-4910FB7DCF56}" destId="{D27D330A-0478-490D-9A20-8D5F9FD3F42E}" srcOrd="0" destOrd="0" presId="urn:microsoft.com/office/officeart/2011/layout/CircleProcess"/>
    <dgm:cxn modelId="{685D6DF7-9F63-47D6-988F-6F359AE3B739}" type="presParOf" srcId="{D27D330A-0478-490D-9A20-8D5F9FD3F42E}" destId="{156003A1-5280-4154-AB74-ECE57AB4B518}" srcOrd="0" destOrd="0" presId="urn:microsoft.com/office/officeart/2011/layout/CircleProcess"/>
    <dgm:cxn modelId="{9AD043AE-F729-42BD-A673-8B3565CDC011}" type="presParOf" srcId="{8ADC3E98-8872-4C19-8BA6-4910FB7DCF56}" destId="{C0A4E06E-4598-4633-BC7A-D84D98CEC253}" srcOrd="1" destOrd="0" presId="urn:microsoft.com/office/officeart/2011/layout/CircleProcess"/>
    <dgm:cxn modelId="{8CDDD937-38AD-49F5-BD41-C587DBEC1EF5}" type="presParOf" srcId="{C0A4E06E-4598-4633-BC7A-D84D98CEC253}" destId="{7BDA8647-2E0E-479F-88DF-00EACED3072E}" srcOrd="0" destOrd="0" presId="urn:microsoft.com/office/officeart/2011/layout/CircleProcess"/>
    <dgm:cxn modelId="{340678A9-C8B9-48B9-8414-7A0A44B09C83}" type="presParOf" srcId="{8ADC3E98-8872-4C19-8BA6-4910FB7DCF56}" destId="{BAD91688-984E-48F8-8AEB-6DFFFD05061D}" srcOrd="2" destOrd="0" presId="urn:microsoft.com/office/officeart/2011/layout/CircleProcess"/>
    <dgm:cxn modelId="{4C27EE72-37AF-49A6-9E0D-2494CB79B5A8}" type="presParOf" srcId="{8ADC3E98-8872-4C19-8BA6-4910FB7DCF56}" destId="{137DF95D-6682-4BBB-A2F5-48E77175618E}" srcOrd="3" destOrd="0" presId="urn:microsoft.com/office/officeart/2011/layout/CircleProcess"/>
    <dgm:cxn modelId="{2C154093-582F-49B4-80A3-5049E9EFF63A}" type="presParOf" srcId="{137DF95D-6682-4BBB-A2F5-48E77175618E}" destId="{6B5EDC6D-C3AA-4B90-9C24-0DAFF94CE605}" srcOrd="0" destOrd="0" presId="urn:microsoft.com/office/officeart/2011/layout/CircleProcess"/>
    <dgm:cxn modelId="{7F09352E-8C2B-4E0F-8CE0-172B16DED39D}" type="presParOf" srcId="{8ADC3E98-8872-4C19-8BA6-4910FB7DCF56}" destId="{2B179B86-AB56-4584-BCDB-4BF5B862C9A0}" srcOrd="4" destOrd="0" presId="urn:microsoft.com/office/officeart/2011/layout/CircleProcess"/>
    <dgm:cxn modelId="{10A86814-34BF-41FD-BF41-678E721D26CC}" type="presParOf" srcId="{2B179B86-AB56-4584-BCDB-4BF5B862C9A0}" destId="{05E6E3CD-8BFF-4BA6-97AA-7F69F39A7285}" srcOrd="0" destOrd="0" presId="urn:microsoft.com/office/officeart/2011/layout/CircleProcess"/>
    <dgm:cxn modelId="{74F202A0-84AD-4E5B-A274-1978CF7A2CB4}" type="presParOf" srcId="{8ADC3E98-8872-4C19-8BA6-4910FB7DCF56}" destId="{D54DC432-A94B-4AC7-B740-6BC34116617A}" srcOrd="5" destOrd="0" presId="urn:microsoft.com/office/officeart/2011/layout/CircleProcess"/>
    <dgm:cxn modelId="{D1E6F967-9E96-4F54-B7DC-23BFCFB9B3B3}" type="presParOf" srcId="{8ADC3E98-8872-4C19-8BA6-4910FB7DCF56}" destId="{B8C7AC28-B671-4E0B-8C49-17F8AE25AED2}" srcOrd="6" destOrd="0" presId="urn:microsoft.com/office/officeart/2011/layout/CircleProcess"/>
    <dgm:cxn modelId="{9A8B2A4C-312B-4CFB-8FCE-E87C092BF82D}" type="presParOf" srcId="{B8C7AC28-B671-4E0B-8C49-17F8AE25AED2}" destId="{602076D9-75BB-418A-AA85-62F7D5AD68A7}" srcOrd="0" destOrd="0" presId="urn:microsoft.com/office/officeart/2011/layout/CircleProcess"/>
    <dgm:cxn modelId="{215B6881-AAE3-47E1-8416-2403DD83FD84}" type="presParOf" srcId="{8ADC3E98-8872-4C19-8BA6-4910FB7DCF56}" destId="{FFF8F42C-06C4-4605-BAF6-BE4C8A94F53F}" srcOrd="7" destOrd="0" presId="urn:microsoft.com/office/officeart/2011/layout/CircleProcess"/>
    <dgm:cxn modelId="{BB7585EF-5AEC-4AF6-AC19-6C8EBB09F282}" type="presParOf" srcId="{FFF8F42C-06C4-4605-BAF6-BE4C8A94F53F}" destId="{9790E147-274E-4C25-A5FA-770790BC21E0}" srcOrd="0" destOrd="0" presId="urn:microsoft.com/office/officeart/2011/layout/CircleProcess"/>
    <dgm:cxn modelId="{EE7908EA-0591-4774-BC02-0B08A2108BB2}" type="presParOf" srcId="{8ADC3E98-8872-4C19-8BA6-4910FB7DCF56}" destId="{0AEE14F3-25C7-4EB4-9363-A565D8E6FEF9}" srcOrd="8" destOrd="0" presId="urn:microsoft.com/office/officeart/2011/layout/CircleProcess"/>
    <dgm:cxn modelId="{EC3A38D1-58BE-4B4E-B9A5-059A9349C7FE}" type="presParOf" srcId="{8ADC3E98-8872-4C19-8BA6-4910FB7DCF56}" destId="{5A02C0FB-66FF-458C-88B0-4CF59DAFF2FB}" srcOrd="9" destOrd="0" presId="urn:microsoft.com/office/officeart/2011/layout/CircleProcess"/>
    <dgm:cxn modelId="{B91AD231-3221-4843-BF49-1255C1E29C37}" type="presParOf" srcId="{5A02C0FB-66FF-458C-88B0-4CF59DAFF2FB}" destId="{DE862937-0F12-4197-9F99-DE915AFD9021}" srcOrd="0" destOrd="0" presId="urn:microsoft.com/office/officeart/2011/layout/CircleProcess"/>
    <dgm:cxn modelId="{2E04F5D6-B742-4EE4-AC13-3CDA866DEA8B}" type="presParOf" srcId="{8ADC3E98-8872-4C19-8BA6-4910FB7DCF56}" destId="{D2308495-56DC-4FBF-BE12-2E530D15F7C5}" srcOrd="10" destOrd="0" presId="urn:microsoft.com/office/officeart/2011/layout/CircleProcess"/>
    <dgm:cxn modelId="{2DCADC07-C104-47F2-AE42-EF43A6AD396F}" type="presParOf" srcId="{D2308495-56DC-4FBF-BE12-2E530D15F7C5}" destId="{D346F370-6974-4796-AE8F-6149658AC80D}" srcOrd="0" destOrd="0" presId="urn:microsoft.com/office/officeart/2011/layout/CircleProcess"/>
    <dgm:cxn modelId="{E6310974-17E5-4316-87D6-1AE8C9AFCD8C}" type="presParOf" srcId="{8ADC3E98-8872-4C19-8BA6-4910FB7DCF56}" destId="{4C96AF10-831D-4AC1-8F7D-75B285CF2DFC}" srcOrd="11" destOrd="0" presId="urn:microsoft.com/office/officeart/2011/layout/CircleProcess"/>
    <dgm:cxn modelId="{F94E3442-8B9B-4F4A-9998-D008AAB8428C}" type="presParOf" srcId="{8ADC3E98-8872-4C19-8BA6-4910FB7DCF56}" destId="{00C0A9F6-A457-45AF-BA3E-103FAF5D0DCF}" srcOrd="12" destOrd="0" presId="urn:microsoft.com/office/officeart/2011/layout/CircleProcess"/>
    <dgm:cxn modelId="{5BCF977C-30B9-4E47-967C-900905D6E13F}" type="presParOf" srcId="{00C0A9F6-A457-45AF-BA3E-103FAF5D0DCF}" destId="{3F6300F5-6099-4CFB-A299-FEB5B9830D80}" srcOrd="0" destOrd="0" presId="urn:microsoft.com/office/officeart/2011/layout/CircleProcess"/>
    <dgm:cxn modelId="{D90419AA-9A52-4CD5-A5D6-E2FECC6D01AE}" type="presParOf" srcId="{8ADC3E98-8872-4C19-8BA6-4910FB7DCF56}" destId="{E6A255D6-3895-4E50-AABA-2B63F433275D}" srcOrd="13" destOrd="0" presId="urn:microsoft.com/office/officeart/2011/layout/CircleProcess"/>
    <dgm:cxn modelId="{F3C1FE82-AA70-4E42-8C5A-1EF094459626}" type="presParOf" srcId="{E6A255D6-3895-4E50-AABA-2B63F433275D}" destId="{823EB9A2-DDFC-4550-BFB7-5F83DC584170}" srcOrd="0" destOrd="0" presId="urn:microsoft.com/office/officeart/2011/layout/CircleProcess"/>
    <dgm:cxn modelId="{5C3DED50-D97E-4FF3-A8B1-8877F9257165}" type="presParOf" srcId="{8ADC3E98-8872-4C19-8BA6-4910FB7DCF56}" destId="{54A4DBAE-CC39-4E80-8D05-706F54B67722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B5E75-90F0-4F41-AB03-01548A9A69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F6945AB4-3D92-416F-89BC-47F3FFCA6241}">
      <dgm:prSet phldrT="[Text]"/>
      <dgm:spPr/>
      <dgm:t>
        <a:bodyPr/>
        <a:lstStyle/>
        <a:p>
          <a:r>
            <a:rPr lang="en-US" b="1" dirty="0"/>
            <a:t>Introduction</a:t>
          </a:r>
          <a:endParaRPr lang="en-IE" b="1" dirty="0"/>
        </a:p>
      </dgm:t>
    </dgm:pt>
    <dgm:pt modelId="{2EE78BE0-565A-43E7-8440-6EA933E27636}" type="parTrans" cxnId="{0DB9DD62-E4C0-4444-BE28-26BA859A2818}">
      <dgm:prSet/>
      <dgm:spPr/>
      <dgm:t>
        <a:bodyPr/>
        <a:lstStyle/>
        <a:p>
          <a:endParaRPr lang="en-IE"/>
        </a:p>
      </dgm:t>
    </dgm:pt>
    <dgm:pt modelId="{04AD9802-D36B-4D61-9C3B-A7F730244C74}" type="sibTrans" cxnId="{0DB9DD62-E4C0-4444-BE28-26BA859A2818}">
      <dgm:prSet/>
      <dgm:spPr/>
      <dgm:t>
        <a:bodyPr/>
        <a:lstStyle/>
        <a:p>
          <a:endParaRPr lang="en-IE"/>
        </a:p>
      </dgm:t>
    </dgm:pt>
    <dgm:pt modelId="{23811AB1-A9C0-4ECF-A2CB-982632F1796E}">
      <dgm:prSet phldrT="[Text]"/>
      <dgm:spPr/>
      <dgm:t>
        <a:bodyPr/>
        <a:lstStyle/>
        <a:p>
          <a:r>
            <a:rPr lang="en-US" b="1" dirty="0"/>
            <a:t>Asynchronous Review</a:t>
          </a:r>
          <a:endParaRPr lang="en-IE" b="1" dirty="0"/>
        </a:p>
      </dgm:t>
    </dgm:pt>
    <dgm:pt modelId="{61BF9687-B065-4012-A949-9513A9C383A0}" type="parTrans" cxnId="{747821C7-51A4-4E67-8C60-09670F454CBD}">
      <dgm:prSet/>
      <dgm:spPr/>
      <dgm:t>
        <a:bodyPr/>
        <a:lstStyle/>
        <a:p>
          <a:endParaRPr lang="en-IE"/>
        </a:p>
      </dgm:t>
    </dgm:pt>
    <dgm:pt modelId="{818C4E9F-8306-4490-9AAE-8E81C6D634A8}" type="sibTrans" cxnId="{747821C7-51A4-4E67-8C60-09670F454CBD}">
      <dgm:prSet/>
      <dgm:spPr/>
      <dgm:t>
        <a:bodyPr/>
        <a:lstStyle/>
        <a:p>
          <a:endParaRPr lang="en-IE"/>
        </a:p>
      </dgm:t>
    </dgm:pt>
    <dgm:pt modelId="{EFA8A56F-D8C6-4E6A-90EC-05DE420765E6}">
      <dgm:prSet phldrT="[Text]" custT="1"/>
      <dgm:spPr/>
      <dgm:t>
        <a:bodyPr/>
        <a:lstStyle/>
        <a:p>
          <a:r>
            <a:rPr lang="en-US" sz="2300" b="1" dirty="0"/>
            <a:t>Amendments </a:t>
          </a:r>
          <a:r>
            <a:rPr lang="en-US" sz="2000" b="1" dirty="0"/>
            <a:t>(if applicable)</a:t>
          </a:r>
          <a:endParaRPr lang="en-IE" sz="2300" b="1" dirty="0"/>
        </a:p>
      </dgm:t>
    </dgm:pt>
    <dgm:pt modelId="{CDBDFED4-E1DB-4D3D-A30B-1B7313E143C3}" type="parTrans" cxnId="{B38B3DF3-E946-46EE-A7DB-E0753248BDE8}">
      <dgm:prSet/>
      <dgm:spPr/>
      <dgm:t>
        <a:bodyPr/>
        <a:lstStyle/>
        <a:p>
          <a:endParaRPr lang="en-IE"/>
        </a:p>
      </dgm:t>
    </dgm:pt>
    <dgm:pt modelId="{0FA0FBB5-1290-4EB1-AC6D-46C1BF632E13}" type="sibTrans" cxnId="{B38B3DF3-E946-46EE-A7DB-E0753248BDE8}">
      <dgm:prSet/>
      <dgm:spPr/>
      <dgm:t>
        <a:bodyPr/>
        <a:lstStyle/>
        <a:p>
          <a:endParaRPr lang="en-IE"/>
        </a:p>
      </dgm:t>
    </dgm:pt>
    <dgm:pt modelId="{F07B6E60-6555-4171-8BBF-E863BFE4DF44}">
      <dgm:prSet/>
      <dgm:spPr/>
      <dgm:t>
        <a:bodyPr/>
        <a:lstStyle/>
        <a:p>
          <a:r>
            <a:rPr lang="en-US" b="1" dirty="0"/>
            <a:t>Adoption</a:t>
          </a:r>
          <a:endParaRPr lang="en-IE" b="1" dirty="0"/>
        </a:p>
      </dgm:t>
    </dgm:pt>
    <dgm:pt modelId="{6D57B5BD-420C-4045-AFA5-3DC40E658265}" type="parTrans" cxnId="{6C71BD11-7BB9-46AE-BC92-5A91CA2ED033}">
      <dgm:prSet/>
      <dgm:spPr/>
      <dgm:t>
        <a:bodyPr/>
        <a:lstStyle/>
        <a:p>
          <a:endParaRPr lang="en-IE"/>
        </a:p>
      </dgm:t>
    </dgm:pt>
    <dgm:pt modelId="{C6C9BBC6-D241-4D16-82CF-C35DACD4EC9C}" type="sibTrans" cxnId="{6C71BD11-7BB9-46AE-BC92-5A91CA2ED033}">
      <dgm:prSet/>
      <dgm:spPr/>
      <dgm:t>
        <a:bodyPr/>
        <a:lstStyle/>
        <a:p>
          <a:endParaRPr lang="en-IE"/>
        </a:p>
      </dgm:t>
    </dgm:pt>
    <dgm:pt modelId="{58BEE512-DBBF-43DC-8A65-8C7AE51FE585}" type="pres">
      <dgm:prSet presAssocID="{7BFB5E75-90F0-4F41-AB03-01548A9A69ED}" presName="Name0" presStyleCnt="0">
        <dgm:presLayoutVars>
          <dgm:dir/>
          <dgm:animLvl val="lvl"/>
          <dgm:resizeHandles val="exact"/>
        </dgm:presLayoutVars>
      </dgm:prSet>
      <dgm:spPr/>
    </dgm:pt>
    <dgm:pt modelId="{C95244F8-C259-422B-9666-1EDEC26AD457}" type="pres">
      <dgm:prSet presAssocID="{F6945AB4-3D92-416F-89BC-47F3FFCA624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53346E7-6E1E-44E3-81EE-2BF8B3BCBD76}" type="pres">
      <dgm:prSet presAssocID="{04AD9802-D36B-4D61-9C3B-A7F730244C74}" presName="parTxOnlySpace" presStyleCnt="0"/>
      <dgm:spPr/>
    </dgm:pt>
    <dgm:pt modelId="{4F76566E-9F2C-4019-A70A-0DBEF237D5A6}" type="pres">
      <dgm:prSet presAssocID="{23811AB1-A9C0-4ECF-A2CB-982632F1796E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891CC1F-F857-4DC9-A43F-22DBBB45E234}" type="pres">
      <dgm:prSet presAssocID="{818C4E9F-8306-4490-9AAE-8E81C6D634A8}" presName="parTxOnlySpace" presStyleCnt="0"/>
      <dgm:spPr/>
    </dgm:pt>
    <dgm:pt modelId="{B823147F-D4B2-476A-B9E2-7BE009D5B008}" type="pres">
      <dgm:prSet presAssocID="{EFA8A56F-D8C6-4E6A-90EC-05DE420765E6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FF94893-539C-42E4-A54A-A0FFE6E27893}" type="pres">
      <dgm:prSet presAssocID="{0FA0FBB5-1290-4EB1-AC6D-46C1BF632E13}" presName="parTxOnlySpace" presStyleCnt="0"/>
      <dgm:spPr/>
    </dgm:pt>
    <dgm:pt modelId="{F44E91DD-6CB1-49A8-B8B0-81D633D6A8DB}" type="pres">
      <dgm:prSet presAssocID="{F07B6E60-6555-4171-8BBF-E863BFE4DF44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C71BD11-7BB9-46AE-BC92-5A91CA2ED033}" srcId="{7BFB5E75-90F0-4F41-AB03-01548A9A69ED}" destId="{F07B6E60-6555-4171-8BBF-E863BFE4DF44}" srcOrd="3" destOrd="0" parTransId="{6D57B5BD-420C-4045-AFA5-3DC40E658265}" sibTransId="{C6C9BBC6-D241-4D16-82CF-C35DACD4EC9C}"/>
    <dgm:cxn modelId="{C846F45F-877F-4EE2-A573-CE39E76E3CED}" type="presOf" srcId="{F6945AB4-3D92-416F-89BC-47F3FFCA6241}" destId="{C95244F8-C259-422B-9666-1EDEC26AD457}" srcOrd="0" destOrd="0" presId="urn:microsoft.com/office/officeart/2005/8/layout/chevron1"/>
    <dgm:cxn modelId="{0DB9DD62-E4C0-4444-BE28-26BA859A2818}" srcId="{7BFB5E75-90F0-4F41-AB03-01548A9A69ED}" destId="{F6945AB4-3D92-416F-89BC-47F3FFCA6241}" srcOrd="0" destOrd="0" parTransId="{2EE78BE0-565A-43E7-8440-6EA933E27636}" sibTransId="{04AD9802-D36B-4D61-9C3B-A7F730244C74}"/>
    <dgm:cxn modelId="{9F473D49-E5EE-4C0B-AAB4-801F88119504}" type="presOf" srcId="{F07B6E60-6555-4171-8BBF-E863BFE4DF44}" destId="{F44E91DD-6CB1-49A8-B8B0-81D633D6A8DB}" srcOrd="0" destOrd="0" presId="urn:microsoft.com/office/officeart/2005/8/layout/chevron1"/>
    <dgm:cxn modelId="{011F7459-713C-4C46-9AA3-D82944AC1619}" type="presOf" srcId="{EFA8A56F-D8C6-4E6A-90EC-05DE420765E6}" destId="{B823147F-D4B2-476A-B9E2-7BE009D5B008}" srcOrd="0" destOrd="0" presId="urn:microsoft.com/office/officeart/2005/8/layout/chevron1"/>
    <dgm:cxn modelId="{DE46ACA7-1782-4260-B372-916D885C4B85}" type="presOf" srcId="{23811AB1-A9C0-4ECF-A2CB-982632F1796E}" destId="{4F76566E-9F2C-4019-A70A-0DBEF237D5A6}" srcOrd="0" destOrd="0" presId="urn:microsoft.com/office/officeart/2005/8/layout/chevron1"/>
    <dgm:cxn modelId="{1393F5C3-3F52-43B3-9CCA-C4C9E49305D2}" type="presOf" srcId="{7BFB5E75-90F0-4F41-AB03-01548A9A69ED}" destId="{58BEE512-DBBF-43DC-8A65-8C7AE51FE585}" srcOrd="0" destOrd="0" presId="urn:microsoft.com/office/officeart/2005/8/layout/chevron1"/>
    <dgm:cxn modelId="{747821C7-51A4-4E67-8C60-09670F454CBD}" srcId="{7BFB5E75-90F0-4F41-AB03-01548A9A69ED}" destId="{23811AB1-A9C0-4ECF-A2CB-982632F1796E}" srcOrd="1" destOrd="0" parTransId="{61BF9687-B065-4012-A949-9513A9C383A0}" sibTransId="{818C4E9F-8306-4490-9AAE-8E81C6D634A8}"/>
    <dgm:cxn modelId="{B38B3DF3-E946-46EE-A7DB-E0753248BDE8}" srcId="{7BFB5E75-90F0-4F41-AB03-01548A9A69ED}" destId="{EFA8A56F-D8C6-4E6A-90EC-05DE420765E6}" srcOrd="2" destOrd="0" parTransId="{CDBDFED4-E1DB-4D3D-A30B-1B7313E143C3}" sibTransId="{0FA0FBB5-1290-4EB1-AC6D-46C1BF632E13}"/>
    <dgm:cxn modelId="{65539AE0-FBE9-485D-B875-FB936FC7C02F}" type="presParOf" srcId="{58BEE512-DBBF-43DC-8A65-8C7AE51FE585}" destId="{C95244F8-C259-422B-9666-1EDEC26AD457}" srcOrd="0" destOrd="0" presId="urn:microsoft.com/office/officeart/2005/8/layout/chevron1"/>
    <dgm:cxn modelId="{58286022-48A5-40FA-876C-1908C90A04DE}" type="presParOf" srcId="{58BEE512-DBBF-43DC-8A65-8C7AE51FE585}" destId="{453346E7-6E1E-44E3-81EE-2BF8B3BCBD76}" srcOrd="1" destOrd="0" presId="urn:microsoft.com/office/officeart/2005/8/layout/chevron1"/>
    <dgm:cxn modelId="{D06A1AE1-5E2A-4754-9B26-01D4C695EC1E}" type="presParOf" srcId="{58BEE512-DBBF-43DC-8A65-8C7AE51FE585}" destId="{4F76566E-9F2C-4019-A70A-0DBEF237D5A6}" srcOrd="2" destOrd="0" presId="urn:microsoft.com/office/officeart/2005/8/layout/chevron1"/>
    <dgm:cxn modelId="{C5B706C5-DC65-4ED8-85AC-10F6A5CFC7E2}" type="presParOf" srcId="{58BEE512-DBBF-43DC-8A65-8C7AE51FE585}" destId="{7891CC1F-F857-4DC9-A43F-22DBBB45E234}" srcOrd="3" destOrd="0" presId="urn:microsoft.com/office/officeart/2005/8/layout/chevron1"/>
    <dgm:cxn modelId="{D7FDED2D-C535-4E0E-A644-3254D97FB380}" type="presParOf" srcId="{58BEE512-DBBF-43DC-8A65-8C7AE51FE585}" destId="{B823147F-D4B2-476A-B9E2-7BE009D5B008}" srcOrd="4" destOrd="0" presId="urn:microsoft.com/office/officeart/2005/8/layout/chevron1"/>
    <dgm:cxn modelId="{16315DC3-F03F-4363-8109-732197659689}" type="presParOf" srcId="{58BEE512-DBBF-43DC-8A65-8C7AE51FE585}" destId="{FFF94893-539C-42E4-A54A-A0FFE6E27893}" srcOrd="5" destOrd="0" presId="urn:microsoft.com/office/officeart/2005/8/layout/chevron1"/>
    <dgm:cxn modelId="{FA497E99-E470-4E95-8C57-3A31ECEAE9B7}" type="presParOf" srcId="{58BEE512-DBBF-43DC-8A65-8C7AE51FE585}" destId="{F44E91DD-6CB1-49A8-B8B0-81D633D6A8DB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6003A1-5280-4154-AB74-ECE57AB4B518}">
      <dsp:nvSpPr>
        <dsp:cNvPr id="0" name=""/>
        <dsp:cNvSpPr/>
      </dsp:nvSpPr>
      <dsp:spPr>
        <a:xfrm>
          <a:off x="9330985" y="787066"/>
          <a:ext cx="2084965" cy="20853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A8647-2E0E-479F-88DF-00EACED3072E}">
      <dsp:nvSpPr>
        <dsp:cNvPr id="0" name=""/>
        <dsp:cNvSpPr/>
      </dsp:nvSpPr>
      <dsp:spPr>
        <a:xfrm>
          <a:off x="9399782" y="856589"/>
          <a:ext cx="1946263" cy="19462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Consensus</a:t>
          </a:r>
          <a:endParaRPr lang="en-IE" sz="1900" b="1" kern="1200" dirty="0"/>
        </a:p>
      </dsp:txBody>
      <dsp:txXfrm>
        <a:off x="9678295" y="1134678"/>
        <a:ext cx="1390346" cy="1390082"/>
      </dsp:txXfrm>
    </dsp:sp>
    <dsp:sp modelId="{6B5EDC6D-C3AA-4B90-9C24-0DAFF94CE605}">
      <dsp:nvSpPr>
        <dsp:cNvPr id="0" name=""/>
        <dsp:cNvSpPr/>
      </dsp:nvSpPr>
      <dsp:spPr>
        <a:xfrm rot="2700000">
          <a:off x="7175126" y="787175"/>
          <a:ext cx="2084723" cy="208472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6E3CD-8BFF-4BA6-97AA-7F69F39A7285}">
      <dsp:nvSpPr>
        <dsp:cNvPr id="0" name=""/>
        <dsp:cNvSpPr/>
      </dsp:nvSpPr>
      <dsp:spPr>
        <a:xfrm>
          <a:off x="7246020" y="856589"/>
          <a:ext cx="1946263" cy="19462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Drafting</a:t>
          </a:r>
          <a:endParaRPr lang="en-IE" sz="1900" b="1" kern="1200" dirty="0"/>
        </a:p>
      </dsp:txBody>
      <dsp:txXfrm>
        <a:off x="7523424" y="1134678"/>
        <a:ext cx="1390346" cy="1390082"/>
      </dsp:txXfrm>
    </dsp:sp>
    <dsp:sp modelId="{602076D9-75BB-418A-AA85-62F7D5AD68A7}">
      <dsp:nvSpPr>
        <dsp:cNvPr id="0" name=""/>
        <dsp:cNvSpPr/>
      </dsp:nvSpPr>
      <dsp:spPr>
        <a:xfrm rot="2700000">
          <a:off x="5021364" y="787175"/>
          <a:ext cx="2084723" cy="208472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0E147-274E-4C25-A5FA-770790BC21E0}">
      <dsp:nvSpPr>
        <dsp:cNvPr id="0" name=""/>
        <dsp:cNvSpPr/>
      </dsp:nvSpPr>
      <dsp:spPr>
        <a:xfrm>
          <a:off x="5091150" y="856589"/>
          <a:ext cx="1946263" cy="19462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Consultation </a:t>
          </a:r>
          <a:r>
            <a:rPr lang="en-US" sz="1800" b="1" kern="1200" dirty="0"/>
            <a:t>(if applicable)</a:t>
          </a:r>
          <a:endParaRPr lang="en-IE" sz="1900" b="1" kern="1200" dirty="0"/>
        </a:p>
      </dsp:txBody>
      <dsp:txXfrm>
        <a:off x="5368553" y="1134678"/>
        <a:ext cx="1390346" cy="1390082"/>
      </dsp:txXfrm>
    </dsp:sp>
    <dsp:sp modelId="{DE862937-0F12-4197-9F99-DE915AFD9021}">
      <dsp:nvSpPr>
        <dsp:cNvPr id="0" name=""/>
        <dsp:cNvSpPr/>
      </dsp:nvSpPr>
      <dsp:spPr>
        <a:xfrm rot="2700000">
          <a:off x="2866494" y="787175"/>
          <a:ext cx="2084723" cy="208472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6F370-6974-4796-AE8F-6149658AC80D}">
      <dsp:nvSpPr>
        <dsp:cNvPr id="0" name=""/>
        <dsp:cNvSpPr/>
      </dsp:nvSpPr>
      <dsp:spPr>
        <a:xfrm>
          <a:off x="2936279" y="856589"/>
          <a:ext cx="1946263" cy="19462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Scoping*</a:t>
          </a:r>
          <a:endParaRPr lang="en-IE" sz="1900" b="1" kern="1200" dirty="0"/>
        </a:p>
      </dsp:txBody>
      <dsp:txXfrm>
        <a:off x="3214792" y="1134678"/>
        <a:ext cx="1390346" cy="1390082"/>
      </dsp:txXfrm>
    </dsp:sp>
    <dsp:sp modelId="{3F6300F5-6099-4CFB-A299-FEB5B9830D80}">
      <dsp:nvSpPr>
        <dsp:cNvPr id="0" name=""/>
        <dsp:cNvSpPr/>
      </dsp:nvSpPr>
      <dsp:spPr>
        <a:xfrm rot="2700000">
          <a:off x="711623" y="787175"/>
          <a:ext cx="2084723" cy="2084723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EB9A2-DDFC-4550-BFB7-5F83DC584170}">
      <dsp:nvSpPr>
        <dsp:cNvPr id="0" name=""/>
        <dsp:cNvSpPr/>
      </dsp:nvSpPr>
      <dsp:spPr>
        <a:xfrm>
          <a:off x="781408" y="856589"/>
          <a:ext cx="1946263" cy="1946261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Identification</a:t>
          </a:r>
          <a:endParaRPr lang="en-IE" sz="1900" b="1" kern="1200" dirty="0"/>
        </a:p>
      </dsp:txBody>
      <dsp:txXfrm>
        <a:off x="1059921" y="1134678"/>
        <a:ext cx="1390346" cy="13900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244F8-C259-422B-9666-1EDEC26AD457}">
      <dsp:nvSpPr>
        <dsp:cNvPr id="0" name=""/>
        <dsp:cNvSpPr/>
      </dsp:nvSpPr>
      <dsp:spPr>
        <a:xfrm>
          <a:off x="5425" y="516132"/>
          <a:ext cx="3158098" cy="1263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Introduction</a:t>
          </a:r>
          <a:endParaRPr lang="en-IE" sz="2300" b="1" kern="1200" dirty="0"/>
        </a:p>
      </dsp:txBody>
      <dsp:txXfrm>
        <a:off x="637045" y="516132"/>
        <a:ext cx="1894859" cy="1263239"/>
      </dsp:txXfrm>
    </dsp:sp>
    <dsp:sp modelId="{4F76566E-9F2C-4019-A70A-0DBEF237D5A6}">
      <dsp:nvSpPr>
        <dsp:cNvPr id="0" name=""/>
        <dsp:cNvSpPr/>
      </dsp:nvSpPr>
      <dsp:spPr>
        <a:xfrm>
          <a:off x="2847713" y="516132"/>
          <a:ext cx="3158098" cy="1263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Asynchronous Review</a:t>
          </a:r>
          <a:endParaRPr lang="en-IE" sz="2300" b="1" kern="1200" dirty="0"/>
        </a:p>
      </dsp:txBody>
      <dsp:txXfrm>
        <a:off x="3479333" y="516132"/>
        <a:ext cx="1894859" cy="1263239"/>
      </dsp:txXfrm>
    </dsp:sp>
    <dsp:sp modelId="{B823147F-D4B2-476A-B9E2-7BE009D5B008}">
      <dsp:nvSpPr>
        <dsp:cNvPr id="0" name=""/>
        <dsp:cNvSpPr/>
      </dsp:nvSpPr>
      <dsp:spPr>
        <a:xfrm>
          <a:off x="5690002" y="516132"/>
          <a:ext cx="3158098" cy="1263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Amendments </a:t>
          </a:r>
          <a:r>
            <a:rPr lang="en-US" sz="2000" b="1" kern="1200" dirty="0"/>
            <a:t>(if applicable)</a:t>
          </a:r>
          <a:endParaRPr lang="en-IE" sz="2300" b="1" kern="1200" dirty="0"/>
        </a:p>
      </dsp:txBody>
      <dsp:txXfrm>
        <a:off x="6321622" y="516132"/>
        <a:ext cx="1894859" cy="1263239"/>
      </dsp:txXfrm>
    </dsp:sp>
    <dsp:sp modelId="{F44E91DD-6CB1-49A8-B8B0-81D633D6A8DB}">
      <dsp:nvSpPr>
        <dsp:cNvPr id="0" name=""/>
        <dsp:cNvSpPr/>
      </dsp:nvSpPr>
      <dsp:spPr>
        <a:xfrm>
          <a:off x="8532290" y="516132"/>
          <a:ext cx="3158098" cy="12632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012" tIns="30671" rIns="30671" bIns="30671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Adoption</a:t>
          </a:r>
          <a:endParaRPr lang="en-IE" sz="2300" b="1" kern="1200" dirty="0"/>
        </a:p>
      </dsp:txBody>
      <dsp:txXfrm>
        <a:off x="9163910" y="516132"/>
        <a:ext cx="1894859" cy="1263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4D55AAF-8414-4D47-B86C-D7EFA9BD22FE}" type="datetimeFigureOut">
              <a:rPr lang="en-IE" smtClean="0"/>
              <a:t>27/11/2024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B242E93-2565-4FBA-8BF1-3E8F19139D6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6434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42E93-2565-4FBA-8BF1-3E8F19139D66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182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68F2-2664-AA68-9412-47347BB05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89B7F-C5B3-441A-3190-8AECFD60EE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ACBA3-2FB5-0485-E4E7-AE87072C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27/11/2024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2128B-D425-748E-EFAC-14ECE47C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A8D86-E1CE-B7E5-04CE-F96AB472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338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DD71E-7D36-99BF-6732-930A7B8C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2F149-ACAB-1EAD-823F-4940C9F34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2208A-904F-29CA-7E5D-92D13187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27/11/2024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AE6B6-020F-581C-8FD4-1D768310F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106FE-BE99-A216-566A-622DFAFA3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9246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ADBDB8-B93B-F0A7-975F-06A40EBDC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1EC59-D411-67DC-8128-5169CA700C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48E4A-87E3-C3F7-8762-E6DFE694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27/11/2024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81C9A-2C9D-321D-DEF3-5821BE186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B94D-0A9C-C0BC-8E12-10DC7A1A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0387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71FDC-172B-3173-0E18-62AC64D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28E78-EC2B-2067-D6D9-320A8C0D31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A10AD-7756-FF2F-4AC3-31C450B5F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27/11/2024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D0703-E3A5-6FF3-4326-DF1E1BBFE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192E4-647E-C601-2486-D29FFEF4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80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6B44-8100-B7C5-924F-4C9CF9EA3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60BB9-7163-3134-CD86-849726ABD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37CA5-1890-9FA5-4222-2891842E0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27/11/2024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84CEF-C201-77E5-4D70-6266170FE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FF4F2-4505-3B3D-C2B9-2F9D935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915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DE2A-F8E5-91F9-DEED-5CA7DBF2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9A9E5-DD4A-F6DE-6B48-F57DB9B6C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92AA8F-C7D2-E6BC-E0F7-0A9474D98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F145E2-F615-2265-E560-D1D96012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27/11/2024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64637-98E6-72CB-3259-70827C596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E542B-54DC-C711-0A3D-DBC0D931E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937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F942-A5E5-7238-C0FA-98BEAEF1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83B18-20E0-A058-C017-05C99FF61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0EB2A-FA1C-E47B-9E0E-AB26EFE05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41628-B854-D3AB-7DD9-DD697497D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EFEAE0-A117-8E52-1070-FEB7A7E06E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D782D9-C629-5FA2-C62C-9E4766991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27/11/2024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9031F4-9BAB-09D9-37B8-877C70A8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60A594-BECE-2C00-A410-C9F04030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267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54AA2-F072-5F3C-F630-975F53AD1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6B9B5B-B23E-C279-3A68-3B7A1F4B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27/11/2024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DC0D9-A702-ECD2-249A-C1ECA0D15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63DC87-9C29-AA87-C5C1-94300C391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428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C48D3-034A-0EB1-D4E0-0F54CD583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27/11/2024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21A624-8776-55BF-CBD1-62C17FD3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9C7DD-3E08-31C7-18EE-62FDB57E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3204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1B8D-B3E7-C501-98A9-CB7ACB69E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9DDF8-C44D-AFE7-5B8A-159225CB8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A7C2D6-AF3A-61B6-4922-267CA245E0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B65671-CAC3-EDC0-DB3A-780098A0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27/11/2024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4A38F-E2DF-D651-92F9-49C447A6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7F15A-DA23-8CDB-176A-A02DC54B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727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239E-90A7-F98B-C754-892CD3579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308D79-07D8-00CE-E4E8-B61B705CC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8BE81B-ACBC-F23D-25DB-468883A8C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BF03F-1EF8-1FE6-3B14-031458178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B2877-AF5E-4B6D-9CFD-250A8C3AC4C2}" type="datetimeFigureOut">
              <a:rPr lang="en-IE" smtClean="0"/>
              <a:t>27/11/2024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C922F-157B-13F9-1193-FCB4F4B72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BFF62-DD29-4B6F-71CC-A5494AADF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702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9922D9-BAB9-2857-10EC-1B2C7E412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88E77-67C7-4CD4-3129-742D1B937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CA5EC-AC71-71DA-61E0-C74210CE8C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B2877-AF5E-4B6D-9CFD-250A8C3AC4C2}" type="datetimeFigureOut">
              <a:rPr lang="en-IE" smtClean="0"/>
              <a:t>27/11/2024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72B3A-5A01-4632-DB79-2AA10A301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88E88-7A20-32C8-D527-83776C8BA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B6842-3B08-4892-9375-69C728B2298A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736949-4844-9145-4417-710D9D53DF4C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61812" y="6672580"/>
            <a:ext cx="490538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Proprietary</a:t>
            </a:r>
          </a:p>
        </p:txBody>
      </p:sp>
    </p:spTree>
    <p:extLst>
      <p:ext uri="{BB962C8B-B14F-4D97-AF65-F5344CB8AC3E}">
        <p14:creationId xmlns:p14="http://schemas.microsoft.com/office/powerpoint/2010/main" val="294032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ircle&#10;&#10;Description automatically generated">
            <a:extLst>
              <a:ext uri="{FF2B5EF4-FFF2-40B4-BE49-F238E27FC236}">
                <a16:creationId xmlns:a16="http://schemas.microsoft.com/office/drawing/2014/main" id="{680E3562-8EF4-8E30-B1C1-311281FB24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170535-5127-4FEA-52B9-0BF478273CBD}"/>
              </a:ext>
            </a:extLst>
          </p:cNvPr>
          <p:cNvSpPr txBox="1"/>
          <p:nvPr/>
        </p:nvSpPr>
        <p:spPr>
          <a:xfrm>
            <a:off x="740664" y="2505670"/>
            <a:ext cx="8412480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42</a:t>
            </a:r>
            <a:r>
              <a:rPr lang="en-GB" sz="44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nd</a:t>
            </a:r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Policy Advisory Committee</a:t>
            </a:r>
            <a:endParaRPr lang="en-GB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280DFC-C464-05EE-1EEB-EBE05A53B522}"/>
              </a:ext>
            </a:extLst>
          </p:cNvPr>
          <p:cNvSpPr txBox="1"/>
          <p:nvPr/>
        </p:nvSpPr>
        <p:spPr>
          <a:xfrm>
            <a:off x="740664" y="3429000"/>
            <a:ext cx="841248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28</a:t>
            </a:r>
            <a:r>
              <a:rPr lang="en-GB" sz="28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th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November 2024</a:t>
            </a:r>
            <a:endParaRPr lang="en-IE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yellow tick in a circle&#10;&#10;Description automatically generated">
            <a:extLst>
              <a:ext uri="{FF2B5EF4-FFF2-40B4-BE49-F238E27FC236}">
                <a16:creationId xmlns:a16="http://schemas.microsoft.com/office/drawing/2014/main" id="{98662EFB-DE38-B586-698E-A7A024AD1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44" y="550276"/>
            <a:ext cx="1695004" cy="1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7"/>
    </mc:Choice>
    <mc:Fallback xmlns="">
      <p:transition spd="slow" advTm="374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BDB17-26CD-DF13-4AA8-DE3DD541B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0353FA04-C260-B56A-B08A-F01730F149F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CA24D35-F58D-9533-A6A1-EB00913E543A}"/>
              </a:ext>
            </a:extLst>
          </p:cNvPr>
          <p:cNvSpPr txBox="1"/>
          <p:nvPr/>
        </p:nvSpPr>
        <p:spPr>
          <a:xfrm>
            <a:off x="696285" y="276837"/>
            <a:ext cx="10081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What To Watch For (2025)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5033CEB-BA4A-2F04-CC02-AA85155300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550028"/>
              </p:ext>
            </p:extLst>
          </p:nvPr>
        </p:nvGraphicFramePr>
        <p:xfrm>
          <a:off x="696285" y="1200005"/>
          <a:ext cx="10417912" cy="3682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284">
                  <a:extLst>
                    <a:ext uri="{9D8B030D-6E8A-4147-A177-3AD203B41FA5}">
                      <a16:colId xmlns:a16="http://schemas.microsoft.com/office/drawing/2014/main" val="185700451"/>
                    </a:ext>
                  </a:extLst>
                </a:gridCol>
                <a:gridCol w="817469">
                  <a:extLst>
                    <a:ext uri="{9D8B030D-6E8A-4147-A177-3AD203B41FA5}">
                      <a16:colId xmlns:a16="http://schemas.microsoft.com/office/drawing/2014/main" val="734075519"/>
                    </a:ext>
                  </a:extLst>
                </a:gridCol>
                <a:gridCol w="817469">
                  <a:extLst>
                    <a:ext uri="{9D8B030D-6E8A-4147-A177-3AD203B41FA5}">
                      <a16:colId xmlns:a16="http://schemas.microsoft.com/office/drawing/2014/main" val="2712298288"/>
                    </a:ext>
                  </a:extLst>
                </a:gridCol>
                <a:gridCol w="817469">
                  <a:extLst>
                    <a:ext uri="{9D8B030D-6E8A-4147-A177-3AD203B41FA5}">
                      <a16:colId xmlns:a16="http://schemas.microsoft.com/office/drawing/2014/main" val="192453870"/>
                    </a:ext>
                  </a:extLst>
                </a:gridCol>
                <a:gridCol w="817469">
                  <a:extLst>
                    <a:ext uri="{9D8B030D-6E8A-4147-A177-3AD203B41FA5}">
                      <a16:colId xmlns:a16="http://schemas.microsoft.com/office/drawing/2014/main" val="2241405385"/>
                    </a:ext>
                  </a:extLst>
                </a:gridCol>
                <a:gridCol w="817469">
                  <a:extLst>
                    <a:ext uri="{9D8B030D-6E8A-4147-A177-3AD203B41FA5}">
                      <a16:colId xmlns:a16="http://schemas.microsoft.com/office/drawing/2014/main" val="2733373522"/>
                    </a:ext>
                  </a:extLst>
                </a:gridCol>
                <a:gridCol w="817469">
                  <a:extLst>
                    <a:ext uri="{9D8B030D-6E8A-4147-A177-3AD203B41FA5}">
                      <a16:colId xmlns:a16="http://schemas.microsoft.com/office/drawing/2014/main" val="1107896879"/>
                    </a:ext>
                  </a:extLst>
                </a:gridCol>
                <a:gridCol w="817469">
                  <a:extLst>
                    <a:ext uri="{9D8B030D-6E8A-4147-A177-3AD203B41FA5}">
                      <a16:colId xmlns:a16="http://schemas.microsoft.com/office/drawing/2014/main" val="4241131800"/>
                    </a:ext>
                  </a:extLst>
                </a:gridCol>
                <a:gridCol w="817469">
                  <a:extLst>
                    <a:ext uri="{9D8B030D-6E8A-4147-A177-3AD203B41FA5}">
                      <a16:colId xmlns:a16="http://schemas.microsoft.com/office/drawing/2014/main" val="356998665"/>
                    </a:ext>
                  </a:extLst>
                </a:gridCol>
                <a:gridCol w="817469">
                  <a:extLst>
                    <a:ext uri="{9D8B030D-6E8A-4147-A177-3AD203B41FA5}">
                      <a16:colId xmlns:a16="http://schemas.microsoft.com/office/drawing/2014/main" val="3562202570"/>
                    </a:ext>
                  </a:extLst>
                </a:gridCol>
                <a:gridCol w="817469">
                  <a:extLst>
                    <a:ext uri="{9D8B030D-6E8A-4147-A177-3AD203B41FA5}">
                      <a16:colId xmlns:a16="http://schemas.microsoft.com/office/drawing/2014/main" val="650658275"/>
                    </a:ext>
                  </a:extLst>
                </a:gridCol>
                <a:gridCol w="817469">
                  <a:extLst>
                    <a:ext uri="{9D8B030D-6E8A-4147-A177-3AD203B41FA5}">
                      <a16:colId xmlns:a16="http://schemas.microsoft.com/office/drawing/2014/main" val="3847557899"/>
                    </a:ext>
                  </a:extLst>
                </a:gridCol>
                <a:gridCol w="817469">
                  <a:extLst>
                    <a:ext uri="{9D8B030D-6E8A-4147-A177-3AD203B41FA5}">
                      <a16:colId xmlns:a16="http://schemas.microsoft.com/office/drawing/2014/main" val="1443191244"/>
                    </a:ext>
                  </a:extLst>
                </a:gridCol>
              </a:tblGrid>
              <a:tr h="92055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  <a:p>
                      <a:pPr algn="ctr"/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Risk</a:t>
                      </a:r>
                      <a:endParaRPr lang="en-IE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26721"/>
                  </a:ext>
                </a:extLst>
              </a:tr>
              <a:tr h="92055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Med</a:t>
                      </a:r>
                    </a:p>
                    <a:p>
                      <a:pPr algn="ctr"/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Risk</a:t>
                      </a:r>
                      <a:endParaRPr lang="en-IE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0135088"/>
                  </a:ext>
                </a:extLst>
              </a:tr>
              <a:tr h="92055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Low</a:t>
                      </a:r>
                    </a:p>
                    <a:p>
                      <a:pPr algn="ctr"/>
                      <a:r>
                        <a:rPr lang="en-US" sz="1600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Risk</a:t>
                      </a:r>
                      <a:endParaRPr lang="en-IE" sz="1600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149213"/>
                  </a:ext>
                </a:extLst>
              </a:tr>
              <a:tr h="920553">
                <a:tc>
                  <a:txBody>
                    <a:bodyPr/>
                    <a:lstStyle/>
                    <a:p>
                      <a:endParaRPr lang="en-IE" dirty="0">
                        <a:ln>
                          <a:noFill/>
                        </a:ln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Jan</a:t>
                      </a:r>
                      <a:endParaRPr lang="en-IE" b="0" dirty="0">
                        <a:ln>
                          <a:noFill/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Feb</a:t>
                      </a: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Mar</a:t>
                      </a: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Apr</a:t>
                      </a: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May</a:t>
                      </a: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June</a:t>
                      </a: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July</a:t>
                      </a: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Aug</a:t>
                      </a: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Sep</a:t>
                      </a: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Oct</a:t>
                      </a: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Nov</a:t>
                      </a: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Dec</a:t>
                      </a:r>
                      <a:endParaRPr kumimoji="0" lang="en-IE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ptos" panose="02110004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77810613"/>
                  </a:ext>
                </a:extLst>
              </a:tr>
            </a:tbl>
          </a:graphicData>
        </a:graphic>
      </p:graphicFrame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E034036-62F9-3615-0D46-646780D8A2DD}"/>
              </a:ext>
            </a:extLst>
          </p:cNvPr>
          <p:cNvSpPr/>
          <p:nvPr/>
        </p:nvSpPr>
        <p:spPr>
          <a:xfrm>
            <a:off x="1273714" y="1199089"/>
            <a:ext cx="9840483" cy="2751545"/>
          </a:xfrm>
          <a:custGeom>
            <a:avLst/>
            <a:gdLst>
              <a:gd name="connsiteX0" fmla="*/ 0 w 10325100"/>
              <a:gd name="connsiteY0" fmla="*/ 467113 h 467113"/>
              <a:gd name="connsiteX1" fmla="*/ 381000 w 10325100"/>
              <a:gd name="connsiteY1" fmla="*/ 19438 h 467113"/>
              <a:gd name="connsiteX2" fmla="*/ 847725 w 10325100"/>
              <a:gd name="connsiteY2" fmla="*/ 429013 h 467113"/>
              <a:gd name="connsiteX3" fmla="*/ 1247775 w 10325100"/>
              <a:gd name="connsiteY3" fmla="*/ 28963 h 467113"/>
              <a:gd name="connsiteX4" fmla="*/ 1733550 w 10325100"/>
              <a:gd name="connsiteY4" fmla="*/ 390913 h 467113"/>
              <a:gd name="connsiteX5" fmla="*/ 2124075 w 10325100"/>
              <a:gd name="connsiteY5" fmla="*/ 28963 h 467113"/>
              <a:gd name="connsiteX6" fmla="*/ 2590800 w 10325100"/>
              <a:gd name="connsiteY6" fmla="*/ 419488 h 467113"/>
              <a:gd name="connsiteX7" fmla="*/ 2971800 w 10325100"/>
              <a:gd name="connsiteY7" fmla="*/ 19438 h 467113"/>
              <a:gd name="connsiteX8" fmla="*/ 3457575 w 10325100"/>
              <a:gd name="connsiteY8" fmla="*/ 352813 h 467113"/>
              <a:gd name="connsiteX9" fmla="*/ 3838575 w 10325100"/>
              <a:gd name="connsiteY9" fmla="*/ 28963 h 467113"/>
              <a:gd name="connsiteX10" fmla="*/ 4295775 w 10325100"/>
              <a:gd name="connsiteY10" fmla="*/ 314713 h 467113"/>
              <a:gd name="connsiteX11" fmla="*/ 4714875 w 10325100"/>
              <a:gd name="connsiteY11" fmla="*/ 28963 h 467113"/>
              <a:gd name="connsiteX12" fmla="*/ 5162550 w 10325100"/>
              <a:gd name="connsiteY12" fmla="*/ 295663 h 467113"/>
              <a:gd name="connsiteX13" fmla="*/ 5619750 w 10325100"/>
              <a:gd name="connsiteY13" fmla="*/ 388 h 467113"/>
              <a:gd name="connsiteX14" fmla="*/ 6029325 w 10325100"/>
              <a:gd name="connsiteY14" fmla="*/ 371863 h 467113"/>
              <a:gd name="connsiteX15" fmla="*/ 6477000 w 10325100"/>
              <a:gd name="connsiteY15" fmla="*/ 19438 h 467113"/>
              <a:gd name="connsiteX16" fmla="*/ 6886575 w 10325100"/>
              <a:gd name="connsiteY16" fmla="*/ 381388 h 467113"/>
              <a:gd name="connsiteX17" fmla="*/ 7334250 w 10325100"/>
              <a:gd name="connsiteY17" fmla="*/ 9913 h 467113"/>
              <a:gd name="connsiteX18" fmla="*/ 7743825 w 10325100"/>
              <a:gd name="connsiteY18" fmla="*/ 381388 h 467113"/>
              <a:gd name="connsiteX19" fmla="*/ 8191500 w 10325100"/>
              <a:gd name="connsiteY19" fmla="*/ 9913 h 467113"/>
              <a:gd name="connsiteX20" fmla="*/ 8620125 w 10325100"/>
              <a:gd name="connsiteY20" fmla="*/ 371863 h 467113"/>
              <a:gd name="connsiteX21" fmla="*/ 9029700 w 10325100"/>
              <a:gd name="connsiteY21" fmla="*/ 19438 h 467113"/>
              <a:gd name="connsiteX22" fmla="*/ 9467850 w 10325100"/>
              <a:gd name="connsiteY22" fmla="*/ 343288 h 467113"/>
              <a:gd name="connsiteX23" fmla="*/ 9886950 w 10325100"/>
              <a:gd name="connsiteY23" fmla="*/ 28963 h 467113"/>
              <a:gd name="connsiteX24" fmla="*/ 10325100 w 10325100"/>
              <a:gd name="connsiteY24" fmla="*/ 295663 h 467113"/>
              <a:gd name="connsiteX0" fmla="*/ 0 w 10325100"/>
              <a:gd name="connsiteY0" fmla="*/ 467113 h 476642"/>
              <a:gd name="connsiteX1" fmla="*/ 381000 w 10325100"/>
              <a:gd name="connsiteY1" fmla="*/ 19438 h 476642"/>
              <a:gd name="connsiteX2" fmla="*/ 847725 w 10325100"/>
              <a:gd name="connsiteY2" fmla="*/ 476638 h 476642"/>
              <a:gd name="connsiteX3" fmla="*/ 1247775 w 10325100"/>
              <a:gd name="connsiteY3" fmla="*/ 28963 h 476642"/>
              <a:gd name="connsiteX4" fmla="*/ 1733550 w 10325100"/>
              <a:gd name="connsiteY4" fmla="*/ 390913 h 476642"/>
              <a:gd name="connsiteX5" fmla="*/ 2124075 w 10325100"/>
              <a:gd name="connsiteY5" fmla="*/ 28963 h 476642"/>
              <a:gd name="connsiteX6" fmla="*/ 2590800 w 10325100"/>
              <a:gd name="connsiteY6" fmla="*/ 419488 h 476642"/>
              <a:gd name="connsiteX7" fmla="*/ 2971800 w 10325100"/>
              <a:gd name="connsiteY7" fmla="*/ 19438 h 476642"/>
              <a:gd name="connsiteX8" fmla="*/ 3457575 w 10325100"/>
              <a:gd name="connsiteY8" fmla="*/ 352813 h 476642"/>
              <a:gd name="connsiteX9" fmla="*/ 3838575 w 10325100"/>
              <a:gd name="connsiteY9" fmla="*/ 28963 h 476642"/>
              <a:gd name="connsiteX10" fmla="*/ 4295775 w 10325100"/>
              <a:gd name="connsiteY10" fmla="*/ 314713 h 476642"/>
              <a:gd name="connsiteX11" fmla="*/ 4714875 w 10325100"/>
              <a:gd name="connsiteY11" fmla="*/ 28963 h 476642"/>
              <a:gd name="connsiteX12" fmla="*/ 5162550 w 10325100"/>
              <a:gd name="connsiteY12" fmla="*/ 295663 h 476642"/>
              <a:gd name="connsiteX13" fmla="*/ 5619750 w 10325100"/>
              <a:gd name="connsiteY13" fmla="*/ 388 h 476642"/>
              <a:gd name="connsiteX14" fmla="*/ 6029325 w 10325100"/>
              <a:gd name="connsiteY14" fmla="*/ 371863 h 476642"/>
              <a:gd name="connsiteX15" fmla="*/ 6477000 w 10325100"/>
              <a:gd name="connsiteY15" fmla="*/ 19438 h 476642"/>
              <a:gd name="connsiteX16" fmla="*/ 6886575 w 10325100"/>
              <a:gd name="connsiteY16" fmla="*/ 381388 h 476642"/>
              <a:gd name="connsiteX17" fmla="*/ 7334250 w 10325100"/>
              <a:gd name="connsiteY17" fmla="*/ 9913 h 476642"/>
              <a:gd name="connsiteX18" fmla="*/ 7743825 w 10325100"/>
              <a:gd name="connsiteY18" fmla="*/ 381388 h 476642"/>
              <a:gd name="connsiteX19" fmla="*/ 8191500 w 10325100"/>
              <a:gd name="connsiteY19" fmla="*/ 9913 h 476642"/>
              <a:gd name="connsiteX20" fmla="*/ 8620125 w 10325100"/>
              <a:gd name="connsiteY20" fmla="*/ 371863 h 476642"/>
              <a:gd name="connsiteX21" fmla="*/ 9029700 w 10325100"/>
              <a:gd name="connsiteY21" fmla="*/ 19438 h 476642"/>
              <a:gd name="connsiteX22" fmla="*/ 9467850 w 10325100"/>
              <a:gd name="connsiteY22" fmla="*/ 343288 h 476642"/>
              <a:gd name="connsiteX23" fmla="*/ 9886950 w 10325100"/>
              <a:gd name="connsiteY23" fmla="*/ 28963 h 476642"/>
              <a:gd name="connsiteX24" fmla="*/ 10325100 w 10325100"/>
              <a:gd name="connsiteY24" fmla="*/ 295663 h 476642"/>
              <a:gd name="connsiteX0" fmla="*/ 0 w 10325100"/>
              <a:gd name="connsiteY0" fmla="*/ 467113 h 476642"/>
              <a:gd name="connsiteX1" fmla="*/ 381000 w 10325100"/>
              <a:gd name="connsiteY1" fmla="*/ 19438 h 476642"/>
              <a:gd name="connsiteX2" fmla="*/ 847725 w 10325100"/>
              <a:gd name="connsiteY2" fmla="*/ 476638 h 476642"/>
              <a:gd name="connsiteX3" fmla="*/ 1247775 w 10325100"/>
              <a:gd name="connsiteY3" fmla="*/ 28963 h 476642"/>
              <a:gd name="connsiteX4" fmla="*/ 1733550 w 10325100"/>
              <a:gd name="connsiteY4" fmla="*/ 457588 h 476642"/>
              <a:gd name="connsiteX5" fmla="*/ 2124075 w 10325100"/>
              <a:gd name="connsiteY5" fmla="*/ 28963 h 476642"/>
              <a:gd name="connsiteX6" fmla="*/ 2590800 w 10325100"/>
              <a:gd name="connsiteY6" fmla="*/ 419488 h 476642"/>
              <a:gd name="connsiteX7" fmla="*/ 2971800 w 10325100"/>
              <a:gd name="connsiteY7" fmla="*/ 19438 h 476642"/>
              <a:gd name="connsiteX8" fmla="*/ 3457575 w 10325100"/>
              <a:gd name="connsiteY8" fmla="*/ 352813 h 476642"/>
              <a:gd name="connsiteX9" fmla="*/ 3838575 w 10325100"/>
              <a:gd name="connsiteY9" fmla="*/ 28963 h 476642"/>
              <a:gd name="connsiteX10" fmla="*/ 4295775 w 10325100"/>
              <a:gd name="connsiteY10" fmla="*/ 314713 h 476642"/>
              <a:gd name="connsiteX11" fmla="*/ 4714875 w 10325100"/>
              <a:gd name="connsiteY11" fmla="*/ 28963 h 476642"/>
              <a:gd name="connsiteX12" fmla="*/ 5162550 w 10325100"/>
              <a:gd name="connsiteY12" fmla="*/ 295663 h 476642"/>
              <a:gd name="connsiteX13" fmla="*/ 5619750 w 10325100"/>
              <a:gd name="connsiteY13" fmla="*/ 388 h 476642"/>
              <a:gd name="connsiteX14" fmla="*/ 6029325 w 10325100"/>
              <a:gd name="connsiteY14" fmla="*/ 371863 h 476642"/>
              <a:gd name="connsiteX15" fmla="*/ 6477000 w 10325100"/>
              <a:gd name="connsiteY15" fmla="*/ 19438 h 476642"/>
              <a:gd name="connsiteX16" fmla="*/ 6886575 w 10325100"/>
              <a:gd name="connsiteY16" fmla="*/ 381388 h 476642"/>
              <a:gd name="connsiteX17" fmla="*/ 7334250 w 10325100"/>
              <a:gd name="connsiteY17" fmla="*/ 9913 h 476642"/>
              <a:gd name="connsiteX18" fmla="*/ 7743825 w 10325100"/>
              <a:gd name="connsiteY18" fmla="*/ 381388 h 476642"/>
              <a:gd name="connsiteX19" fmla="*/ 8191500 w 10325100"/>
              <a:gd name="connsiteY19" fmla="*/ 9913 h 476642"/>
              <a:gd name="connsiteX20" fmla="*/ 8620125 w 10325100"/>
              <a:gd name="connsiteY20" fmla="*/ 371863 h 476642"/>
              <a:gd name="connsiteX21" fmla="*/ 9029700 w 10325100"/>
              <a:gd name="connsiteY21" fmla="*/ 19438 h 476642"/>
              <a:gd name="connsiteX22" fmla="*/ 9467850 w 10325100"/>
              <a:gd name="connsiteY22" fmla="*/ 343288 h 476642"/>
              <a:gd name="connsiteX23" fmla="*/ 9886950 w 10325100"/>
              <a:gd name="connsiteY23" fmla="*/ 28963 h 476642"/>
              <a:gd name="connsiteX24" fmla="*/ 10325100 w 10325100"/>
              <a:gd name="connsiteY24" fmla="*/ 295663 h 476642"/>
              <a:gd name="connsiteX0" fmla="*/ 0 w 10325100"/>
              <a:gd name="connsiteY0" fmla="*/ 467113 h 476642"/>
              <a:gd name="connsiteX1" fmla="*/ 381000 w 10325100"/>
              <a:gd name="connsiteY1" fmla="*/ 19438 h 476642"/>
              <a:gd name="connsiteX2" fmla="*/ 847725 w 10325100"/>
              <a:gd name="connsiteY2" fmla="*/ 476638 h 476642"/>
              <a:gd name="connsiteX3" fmla="*/ 1280992 w 10325100"/>
              <a:gd name="connsiteY3" fmla="*/ 28963 h 476642"/>
              <a:gd name="connsiteX4" fmla="*/ 1733550 w 10325100"/>
              <a:gd name="connsiteY4" fmla="*/ 457588 h 476642"/>
              <a:gd name="connsiteX5" fmla="*/ 2124075 w 10325100"/>
              <a:gd name="connsiteY5" fmla="*/ 28963 h 476642"/>
              <a:gd name="connsiteX6" fmla="*/ 2590800 w 10325100"/>
              <a:gd name="connsiteY6" fmla="*/ 419488 h 476642"/>
              <a:gd name="connsiteX7" fmla="*/ 2971800 w 10325100"/>
              <a:gd name="connsiteY7" fmla="*/ 19438 h 476642"/>
              <a:gd name="connsiteX8" fmla="*/ 3457575 w 10325100"/>
              <a:gd name="connsiteY8" fmla="*/ 352813 h 476642"/>
              <a:gd name="connsiteX9" fmla="*/ 3838575 w 10325100"/>
              <a:gd name="connsiteY9" fmla="*/ 28963 h 476642"/>
              <a:gd name="connsiteX10" fmla="*/ 4295775 w 10325100"/>
              <a:gd name="connsiteY10" fmla="*/ 314713 h 476642"/>
              <a:gd name="connsiteX11" fmla="*/ 4714875 w 10325100"/>
              <a:gd name="connsiteY11" fmla="*/ 28963 h 476642"/>
              <a:gd name="connsiteX12" fmla="*/ 5162550 w 10325100"/>
              <a:gd name="connsiteY12" fmla="*/ 295663 h 476642"/>
              <a:gd name="connsiteX13" fmla="*/ 5619750 w 10325100"/>
              <a:gd name="connsiteY13" fmla="*/ 388 h 476642"/>
              <a:gd name="connsiteX14" fmla="*/ 6029325 w 10325100"/>
              <a:gd name="connsiteY14" fmla="*/ 371863 h 476642"/>
              <a:gd name="connsiteX15" fmla="*/ 6477000 w 10325100"/>
              <a:gd name="connsiteY15" fmla="*/ 19438 h 476642"/>
              <a:gd name="connsiteX16" fmla="*/ 6886575 w 10325100"/>
              <a:gd name="connsiteY16" fmla="*/ 381388 h 476642"/>
              <a:gd name="connsiteX17" fmla="*/ 7334250 w 10325100"/>
              <a:gd name="connsiteY17" fmla="*/ 9913 h 476642"/>
              <a:gd name="connsiteX18" fmla="*/ 7743825 w 10325100"/>
              <a:gd name="connsiteY18" fmla="*/ 381388 h 476642"/>
              <a:gd name="connsiteX19" fmla="*/ 8191500 w 10325100"/>
              <a:gd name="connsiteY19" fmla="*/ 9913 h 476642"/>
              <a:gd name="connsiteX20" fmla="*/ 8620125 w 10325100"/>
              <a:gd name="connsiteY20" fmla="*/ 371863 h 476642"/>
              <a:gd name="connsiteX21" fmla="*/ 9029700 w 10325100"/>
              <a:gd name="connsiteY21" fmla="*/ 19438 h 476642"/>
              <a:gd name="connsiteX22" fmla="*/ 9467850 w 10325100"/>
              <a:gd name="connsiteY22" fmla="*/ 343288 h 476642"/>
              <a:gd name="connsiteX23" fmla="*/ 9886950 w 10325100"/>
              <a:gd name="connsiteY23" fmla="*/ 28963 h 476642"/>
              <a:gd name="connsiteX24" fmla="*/ 10325100 w 10325100"/>
              <a:gd name="connsiteY24" fmla="*/ 295663 h 476642"/>
              <a:gd name="connsiteX0" fmla="*/ 0 w 10325100"/>
              <a:gd name="connsiteY0" fmla="*/ 467113 h 476642"/>
              <a:gd name="connsiteX1" fmla="*/ 381000 w 10325100"/>
              <a:gd name="connsiteY1" fmla="*/ 19438 h 476642"/>
              <a:gd name="connsiteX2" fmla="*/ 847725 w 10325100"/>
              <a:gd name="connsiteY2" fmla="*/ 476638 h 476642"/>
              <a:gd name="connsiteX3" fmla="*/ 1280992 w 10325100"/>
              <a:gd name="connsiteY3" fmla="*/ 28963 h 476642"/>
              <a:gd name="connsiteX4" fmla="*/ 1733550 w 10325100"/>
              <a:gd name="connsiteY4" fmla="*/ 457588 h 476642"/>
              <a:gd name="connsiteX5" fmla="*/ 2157292 w 10325100"/>
              <a:gd name="connsiteY5" fmla="*/ 28963 h 476642"/>
              <a:gd name="connsiteX6" fmla="*/ 2590800 w 10325100"/>
              <a:gd name="connsiteY6" fmla="*/ 419488 h 476642"/>
              <a:gd name="connsiteX7" fmla="*/ 2971800 w 10325100"/>
              <a:gd name="connsiteY7" fmla="*/ 19438 h 476642"/>
              <a:gd name="connsiteX8" fmla="*/ 3457575 w 10325100"/>
              <a:gd name="connsiteY8" fmla="*/ 352813 h 476642"/>
              <a:gd name="connsiteX9" fmla="*/ 3838575 w 10325100"/>
              <a:gd name="connsiteY9" fmla="*/ 28963 h 476642"/>
              <a:gd name="connsiteX10" fmla="*/ 4295775 w 10325100"/>
              <a:gd name="connsiteY10" fmla="*/ 314713 h 476642"/>
              <a:gd name="connsiteX11" fmla="*/ 4714875 w 10325100"/>
              <a:gd name="connsiteY11" fmla="*/ 28963 h 476642"/>
              <a:gd name="connsiteX12" fmla="*/ 5162550 w 10325100"/>
              <a:gd name="connsiteY12" fmla="*/ 295663 h 476642"/>
              <a:gd name="connsiteX13" fmla="*/ 5619750 w 10325100"/>
              <a:gd name="connsiteY13" fmla="*/ 388 h 476642"/>
              <a:gd name="connsiteX14" fmla="*/ 6029325 w 10325100"/>
              <a:gd name="connsiteY14" fmla="*/ 371863 h 476642"/>
              <a:gd name="connsiteX15" fmla="*/ 6477000 w 10325100"/>
              <a:gd name="connsiteY15" fmla="*/ 19438 h 476642"/>
              <a:gd name="connsiteX16" fmla="*/ 6886575 w 10325100"/>
              <a:gd name="connsiteY16" fmla="*/ 381388 h 476642"/>
              <a:gd name="connsiteX17" fmla="*/ 7334250 w 10325100"/>
              <a:gd name="connsiteY17" fmla="*/ 9913 h 476642"/>
              <a:gd name="connsiteX18" fmla="*/ 7743825 w 10325100"/>
              <a:gd name="connsiteY18" fmla="*/ 381388 h 476642"/>
              <a:gd name="connsiteX19" fmla="*/ 8191500 w 10325100"/>
              <a:gd name="connsiteY19" fmla="*/ 9913 h 476642"/>
              <a:gd name="connsiteX20" fmla="*/ 8620125 w 10325100"/>
              <a:gd name="connsiteY20" fmla="*/ 371863 h 476642"/>
              <a:gd name="connsiteX21" fmla="*/ 9029700 w 10325100"/>
              <a:gd name="connsiteY21" fmla="*/ 19438 h 476642"/>
              <a:gd name="connsiteX22" fmla="*/ 9467850 w 10325100"/>
              <a:gd name="connsiteY22" fmla="*/ 343288 h 476642"/>
              <a:gd name="connsiteX23" fmla="*/ 9886950 w 10325100"/>
              <a:gd name="connsiteY23" fmla="*/ 28963 h 476642"/>
              <a:gd name="connsiteX24" fmla="*/ 10325100 w 10325100"/>
              <a:gd name="connsiteY24" fmla="*/ 295663 h 476642"/>
              <a:gd name="connsiteX0" fmla="*/ 0 w 10325100"/>
              <a:gd name="connsiteY0" fmla="*/ 467113 h 476642"/>
              <a:gd name="connsiteX1" fmla="*/ 381000 w 10325100"/>
              <a:gd name="connsiteY1" fmla="*/ 19438 h 476642"/>
              <a:gd name="connsiteX2" fmla="*/ 847725 w 10325100"/>
              <a:gd name="connsiteY2" fmla="*/ 476638 h 476642"/>
              <a:gd name="connsiteX3" fmla="*/ 1280992 w 10325100"/>
              <a:gd name="connsiteY3" fmla="*/ 28963 h 476642"/>
              <a:gd name="connsiteX4" fmla="*/ 1733550 w 10325100"/>
              <a:gd name="connsiteY4" fmla="*/ 457588 h 476642"/>
              <a:gd name="connsiteX5" fmla="*/ 2157292 w 10325100"/>
              <a:gd name="connsiteY5" fmla="*/ 28963 h 476642"/>
              <a:gd name="connsiteX6" fmla="*/ 2590800 w 10325100"/>
              <a:gd name="connsiteY6" fmla="*/ 452826 h 476642"/>
              <a:gd name="connsiteX7" fmla="*/ 2971800 w 10325100"/>
              <a:gd name="connsiteY7" fmla="*/ 19438 h 476642"/>
              <a:gd name="connsiteX8" fmla="*/ 3457575 w 10325100"/>
              <a:gd name="connsiteY8" fmla="*/ 352813 h 476642"/>
              <a:gd name="connsiteX9" fmla="*/ 3838575 w 10325100"/>
              <a:gd name="connsiteY9" fmla="*/ 28963 h 476642"/>
              <a:gd name="connsiteX10" fmla="*/ 4295775 w 10325100"/>
              <a:gd name="connsiteY10" fmla="*/ 314713 h 476642"/>
              <a:gd name="connsiteX11" fmla="*/ 4714875 w 10325100"/>
              <a:gd name="connsiteY11" fmla="*/ 28963 h 476642"/>
              <a:gd name="connsiteX12" fmla="*/ 5162550 w 10325100"/>
              <a:gd name="connsiteY12" fmla="*/ 295663 h 476642"/>
              <a:gd name="connsiteX13" fmla="*/ 5619750 w 10325100"/>
              <a:gd name="connsiteY13" fmla="*/ 388 h 476642"/>
              <a:gd name="connsiteX14" fmla="*/ 6029325 w 10325100"/>
              <a:gd name="connsiteY14" fmla="*/ 371863 h 476642"/>
              <a:gd name="connsiteX15" fmla="*/ 6477000 w 10325100"/>
              <a:gd name="connsiteY15" fmla="*/ 19438 h 476642"/>
              <a:gd name="connsiteX16" fmla="*/ 6886575 w 10325100"/>
              <a:gd name="connsiteY16" fmla="*/ 381388 h 476642"/>
              <a:gd name="connsiteX17" fmla="*/ 7334250 w 10325100"/>
              <a:gd name="connsiteY17" fmla="*/ 9913 h 476642"/>
              <a:gd name="connsiteX18" fmla="*/ 7743825 w 10325100"/>
              <a:gd name="connsiteY18" fmla="*/ 381388 h 476642"/>
              <a:gd name="connsiteX19" fmla="*/ 8191500 w 10325100"/>
              <a:gd name="connsiteY19" fmla="*/ 9913 h 476642"/>
              <a:gd name="connsiteX20" fmla="*/ 8620125 w 10325100"/>
              <a:gd name="connsiteY20" fmla="*/ 371863 h 476642"/>
              <a:gd name="connsiteX21" fmla="*/ 9029700 w 10325100"/>
              <a:gd name="connsiteY21" fmla="*/ 19438 h 476642"/>
              <a:gd name="connsiteX22" fmla="*/ 9467850 w 10325100"/>
              <a:gd name="connsiteY22" fmla="*/ 343288 h 476642"/>
              <a:gd name="connsiteX23" fmla="*/ 9886950 w 10325100"/>
              <a:gd name="connsiteY23" fmla="*/ 28963 h 476642"/>
              <a:gd name="connsiteX24" fmla="*/ 10325100 w 10325100"/>
              <a:gd name="connsiteY24" fmla="*/ 295663 h 476642"/>
              <a:gd name="connsiteX0" fmla="*/ 0 w 10325100"/>
              <a:gd name="connsiteY0" fmla="*/ 467113 h 476642"/>
              <a:gd name="connsiteX1" fmla="*/ 381000 w 10325100"/>
              <a:gd name="connsiteY1" fmla="*/ 19438 h 476642"/>
              <a:gd name="connsiteX2" fmla="*/ 847725 w 10325100"/>
              <a:gd name="connsiteY2" fmla="*/ 476638 h 476642"/>
              <a:gd name="connsiteX3" fmla="*/ 1280992 w 10325100"/>
              <a:gd name="connsiteY3" fmla="*/ 28963 h 476642"/>
              <a:gd name="connsiteX4" fmla="*/ 1733550 w 10325100"/>
              <a:gd name="connsiteY4" fmla="*/ 457588 h 476642"/>
              <a:gd name="connsiteX5" fmla="*/ 2157292 w 10325100"/>
              <a:gd name="connsiteY5" fmla="*/ 28963 h 476642"/>
              <a:gd name="connsiteX6" fmla="*/ 2590800 w 10325100"/>
              <a:gd name="connsiteY6" fmla="*/ 452826 h 476642"/>
              <a:gd name="connsiteX7" fmla="*/ 3000273 w 10325100"/>
              <a:gd name="connsiteY7" fmla="*/ 24201 h 476642"/>
              <a:gd name="connsiteX8" fmla="*/ 3457575 w 10325100"/>
              <a:gd name="connsiteY8" fmla="*/ 352813 h 476642"/>
              <a:gd name="connsiteX9" fmla="*/ 3838575 w 10325100"/>
              <a:gd name="connsiteY9" fmla="*/ 28963 h 476642"/>
              <a:gd name="connsiteX10" fmla="*/ 4295775 w 10325100"/>
              <a:gd name="connsiteY10" fmla="*/ 314713 h 476642"/>
              <a:gd name="connsiteX11" fmla="*/ 4714875 w 10325100"/>
              <a:gd name="connsiteY11" fmla="*/ 28963 h 476642"/>
              <a:gd name="connsiteX12" fmla="*/ 5162550 w 10325100"/>
              <a:gd name="connsiteY12" fmla="*/ 295663 h 476642"/>
              <a:gd name="connsiteX13" fmla="*/ 5619750 w 10325100"/>
              <a:gd name="connsiteY13" fmla="*/ 388 h 476642"/>
              <a:gd name="connsiteX14" fmla="*/ 6029325 w 10325100"/>
              <a:gd name="connsiteY14" fmla="*/ 371863 h 476642"/>
              <a:gd name="connsiteX15" fmla="*/ 6477000 w 10325100"/>
              <a:gd name="connsiteY15" fmla="*/ 19438 h 476642"/>
              <a:gd name="connsiteX16" fmla="*/ 6886575 w 10325100"/>
              <a:gd name="connsiteY16" fmla="*/ 381388 h 476642"/>
              <a:gd name="connsiteX17" fmla="*/ 7334250 w 10325100"/>
              <a:gd name="connsiteY17" fmla="*/ 9913 h 476642"/>
              <a:gd name="connsiteX18" fmla="*/ 7743825 w 10325100"/>
              <a:gd name="connsiteY18" fmla="*/ 381388 h 476642"/>
              <a:gd name="connsiteX19" fmla="*/ 8191500 w 10325100"/>
              <a:gd name="connsiteY19" fmla="*/ 9913 h 476642"/>
              <a:gd name="connsiteX20" fmla="*/ 8620125 w 10325100"/>
              <a:gd name="connsiteY20" fmla="*/ 371863 h 476642"/>
              <a:gd name="connsiteX21" fmla="*/ 9029700 w 10325100"/>
              <a:gd name="connsiteY21" fmla="*/ 19438 h 476642"/>
              <a:gd name="connsiteX22" fmla="*/ 9467850 w 10325100"/>
              <a:gd name="connsiteY22" fmla="*/ 343288 h 476642"/>
              <a:gd name="connsiteX23" fmla="*/ 9886950 w 10325100"/>
              <a:gd name="connsiteY23" fmla="*/ 28963 h 476642"/>
              <a:gd name="connsiteX24" fmla="*/ 10325100 w 10325100"/>
              <a:gd name="connsiteY24" fmla="*/ 295663 h 476642"/>
              <a:gd name="connsiteX0" fmla="*/ 0 w 10325100"/>
              <a:gd name="connsiteY0" fmla="*/ 467113 h 476642"/>
              <a:gd name="connsiteX1" fmla="*/ 381000 w 10325100"/>
              <a:gd name="connsiteY1" fmla="*/ 19438 h 476642"/>
              <a:gd name="connsiteX2" fmla="*/ 847725 w 10325100"/>
              <a:gd name="connsiteY2" fmla="*/ 476638 h 476642"/>
              <a:gd name="connsiteX3" fmla="*/ 1280992 w 10325100"/>
              <a:gd name="connsiteY3" fmla="*/ 28963 h 476642"/>
              <a:gd name="connsiteX4" fmla="*/ 1733550 w 10325100"/>
              <a:gd name="connsiteY4" fmla="*/ 457588 h 476642"/>
              <a:gd name="connsiteX5" fmla="*/ 2157292 w 10325100"/>
              <a:gd name="connsiteY5" fmla="*/ 28963 h 476642"/>
              <a:gd name="connsiteX6" fmla="*/ 2590800 w 10325100"/>
              <a:gd name="connsiteY6" fmla="*/ 452826 h 476642"/>
              <a:gd name="connsiteX7" fmla="*/ 3000273 w 10325100"/>
              <a:gd name="connsiteY7" fmla="*/ 24201 h 476642"/>
              <a:gd name="connsiteX8" fmla="*/ 3424358 w 10325100"/>
              <a:gd name="connsiteY8" fmla="*/ 467113 h 476642"/>
              <a:gd name="connsiteX9" fmla="*/ 3838575 w 10325100"/>
              <a:gd name="connsiteY9" fmla="*/ 28963 h 476642"/>
              <a:gd name="connsiteX10" fmla="*/ 4295775 w 10325100"/>
              <a:gd name="connsiteY10" fmla="*/ 314713 h 476642"/>
              <a:gd name="connsiteX11" fmla="*/ 4714875 w 10325100"/>
              <a:gd name="connsiteY11" fmla="*/ 28963 h 476642"/>
              <a:gd name="connsiteX12" fmla="*/ 5162550 w 10325100"/>
              <a:gd name="connsiteY12" fmla="*/ 295663 h 476642"/>
              <a:gd name="connsiteX13" fmla="*/ 5619750 w 10325100"/>
              <a:gd name="connsiteY13" fmla="*/ 388 h 476642"/>
              <a:gd name="connsiteX14" fmla="*/ 6029325 w 10325100"/>
              <a:gd name="connsiteY14" fmla="*/ 371863 h 476642"/>
              <a:gd name="connsiteX15" fmla="*/ 6477000 w 10325100"/>
              <a:gd name="connsiteY15" fmla="*/ 19438 h 476642"/>
              <a:gd name="connsiteX16" fmla="*/ 6886575 w 10325100"/>
              <a:gd name="connsiteY16" fmla="*/ 381388 h 476642"/>
              <a:gd name="connsiteX17" fmla="*/ 7334250 w 10325100"/>
              <a:gd name="connsiteY17" fmla="*/ 9913 h 476642"/>
              <a:gd name="connsiteX18" fmla="*/ 7743825 w 10325100"/>
              <a:gd name="connsiteY18" fmla="*/ 381388 h 476642"/>
              <a:gd name="connsiteX19" fmla="*/ 8191500 w 10325100"/>
              <a:gd name="connsiteY19" fmla="*/ 9913 h 476642"/>
              <a:gd name="connsiteX20" fmla="*/ 8620125 w 10325100"/>
              <a:gd name="connsiteY20" fmla="*/ 371863 h 476642"/>
              <a:gd name="connsiteX21" fmla="*/ 9029700 w 10325100"/>
              <a:gd name="connsiteY21" fmla="*/ 19438 h 476642"/>
              <a:gd name="connsiteX22" fmla="*/ 9467850 w 10325100"/>
              <a:gd name="connsiteY22" fmla="*/ 343288 h 476642"/>
              <a:gd name="connsiteX23" fmla="*/ 9886950 w 10325100"/>
              <a:gd name="connsiteY23" fmla="*/ 28963 h 476642"/>
              <a:gd name="connsiteX24" fmla="*/ 10325100 w 10325100"/>
              <a:gd name="connsiteY24" fmla="*/ 295663 h 476642"/>
              <a:gd name="connsiteX0" fmla="*/ 0 w 10325100"/>
              <a:gd name="connsiteY0" fmla="*/ 467113 h 476642"/>
              <a:gd name="connsiteX1" fmla="*/ 381000 w 10325100"/>
              <a:gd name="connsiteY1" fmla="*/ 19438 h 476642"/>
              <a:gd name="connsiteX2" fmla="*/ 847725 w 10325100"/>
              <a:gd name="connsiteY2" fmla="*/ 476638 h 476642"/>
              <a:gd name="connsiteX3" fmla="*/ 1280992 w 10325100"/>
              <a:gd name="connsiteY3" fmla="*/ 28963 h 476642"/>
              <a:gd name="connsiteX4" fmla="*/ 1733550 w 10325100"/>
              <a:gd name="connsiteY4" fmla="*/ 457588 h 476642"/>
              <a:gd name="connsiteX5" fmla="*/ 2157292 w 10325100"/>
              <a:gd name="connsiteY5" fmla="*/ 28963 h 476642"/>
              <a:gd name="connsiteX6" fmla="*/ 2590800 w 10325100"/>
              <a:gd name="connsiteY6" fmla="*/ 467114 h 476642"/>
              <a:gd name="connsiteX7" fmla="*/ 3000273 w 10325100"/>
              <a:gd name="connsiteY7" fmla="*/ 24201 h 476642"/>
              <a:gd name="connsiteX8" fmla="*/ 3424358 w 10325100"/>
              <a:gd name="connsiteY8" fmla="*/ 467113 h 476642"/>
              <a:gd name="connsiteX9" fmla="*/ 3838575 w 10325100"/>
              <a:gd name="connsiteY9" fmla="*/ 28963 h 476642"/>
              <a:gd name="connsiteX10" fmla="*/ 4295775 w 10325100"/>
              <a:gd name="connsiteY10" fmla="*/ 314713 h 476642"/>
              <a:gd name="connsiteX11" fmla="*/ 4714875 w 10325100"/>
              <a:gd name="connsiteY11" fmla="*/ 28963 h 476642"/>
              <a:gd name="connsiteX12" fmla="*/ 5162550 w 10325100"/>
              <a:gd name="connsiteY12" fmla="*/ 295663 h 476642"/>
              <a:gd name="connsiteX13" fmla="*/ 5619750 w 10325100"/>
              <a:gd name="connsiteY13" fmla="*/ 388 h 476642"/>
              <a:gd name="connsiteX14" fmla="*/ 6029325 w 10325100"/>
              <a:gd name="connsiteY14" fmla="*/ 371863 h 476642"/>
              <a:gd name="connsiteX15" fmla="*/ 6477000 w 10325100"/>
              <a:gd name="connsiteY15" fmla="*/ 19438 h 476642"/>
              <a:gd name="connsiteX16" fmla="*/ 6886575 w 10325100"/>
              <a:gd name="connsiteY16" fmla="*/ 381388 h 476642"/>
              <a:gd name="connsiteX17" fmla="*/ 7334250 w 10325100"/>
              <a:gd name="connsiteY17" fmla="*/ 9913 h 476642"/>
              <a:gd name="connsiteX18" fmla="*/ 7743825 w 10325100"/>
              <a:gd name="connsiteY18" fmla="*/ 381388 h 476642"/>
              <a:gd name="connsiteX19" fmla="*/ 8191500 w 10325100"/>
              <a:gd name="connsiteY19" fmla="*/ 9913 h 476642"/>
              <a:gd name="connsiteX20" fmla="*/ 8620125 w 10325100"/>
              <a:gd name="connsiteY20" fmla="*/ 371863 h 476642"/>
              <a:gd name="connsiteX21" fmla="*/ 9029700 w 10325100"/>
              <a:gd name="connsiteY21" fmla="*/ 19438 h 476642"/>
              <a:gd name="connsiteX22" fmla="*/ 9467850 w 10325100"/>
              <a:gd name="connsiteY22" fmla="*/ 343288 h 476642"/>
              <a:gd name="connsiteX23" fmla="*/ 9886950 w 10325100"/>
              <a:gd name="connsiteY23" fmla="*/ 28963 h 476642"/>
              <a:gd name="connsiteX24" fmla="*/ 10325100 w 10325100"/>
              <a:gd name="connsiteY24" fmla="*/ 295663 h 476642"/>
              <a:gd name="connsiteX0" fmla="*/ 0 w 10325100"/>
              <a:gd name="connsiteY0" fmla="*/ 467113 h 476642"/>
              <a:gd name="connsiteX1" fmla="*/ 381000 w 10325100"/>
              <a:gd name="connsiteY1" fmla="*/ 19438 h 476642"/>
              <a:gd name="connsiteX2" fmla="*/ 847725 w 10325100"/>
              <a:gd name="connsiteY2" fmla="*/ 476638 h 476642"/>
              <a:gd name="connsiteX3" fmla="*/ 1280992 w 10325100"/>
              <a:gd name="connsiteY3" fmla="*/ 28963 h 476642"/>
              <a:gd name="connsiteX4" fmla="*/ 1733550 w 10325100"/>
              <a:gd name="connsiteY4" fmla="*/ 457588 h 476642"/>
              <a:gd name="connsiteX5" fmla="*/ 2157292 w 10325100"/>
              <a:gd name="connsiteY5" fmla="*/ 28963 h 476642"/>
              <a:gd name="connsiteX6" fmla="*/ 2590800 w 10325100"/>
              <a:gd name="connsiteY6" fmla="*/ 467114 h 476642"/>
              <a:gd name="connsiteX7" fmla="*/ 3000273 w 10325100"/>
              <a:gd name="connsiteY7" fmla="*/ 24201 h 476642"/>
              <a:gd name="connsiteX8" fmla="*/ 3424358 w 10325100"/>
              <a:gd name="connsiteY8" fmla="*/ 467113 h 476642"/>
              <a:gd name="connsiteX9" fmla="*/ 3838575 w 10325100"/>
              <a:gd name="connsiteY9" fmla="*/ 28963 h 476642"/>
              <a:gd name="connsiteX10" fmla="*/ 4281539 w 10325100"/>
              <a:gd name="connsiteY10" fmla="*/ 452825 h 476642"/>
              <a:gd name="connsiteX11" fmla="*/ 4714875 w 10325100"/>
              <a:gd name="connsiteY11" fmla="*/ 28963 h 476642"/>
              <a:gd name="connsiteX12" fmla="*/ 5162550 w 10325100"/>
              <a:gd name="connsiteY12" fmla="*/ 295663 h 476642"/>
              <a:gd name="connsiteX13" fmla="*/ 5619750 w 10325100"/>
              <a:gd name="connsiteY13" fmla="*/ 388 h 476642"/>
              <a:gd name="connsiteX14" fmla="*/ 6029325 w 10325100"/>
              <a:gd name="connsiteY14" fmla="*/ 371863 h 476642"/>
              <a:gd name="connsiteX15" fmla="*/ 6477000 w 10325100"/>
              <a:gd name="connsiteY15" fmla="*/ 19438 h 476642"/>
              <a:gd name="connsiteX16" fmla="*/ 6886575 w 10325100"/>
              <a:gd name="connsiteY16" fmla="*/ 381388 h 476642"/>
              <a:gd name="connsiteX17" fmla="*/ 7334250 w 10325100"/>
              <a:gd name="connsiteY17" fmla="*/ 9913 h 476642"/>
              <a:gd name="connsiteX18" fmla="*/ 7743825 w 10325100"/>
              <a:gd name="connsiteY18" fmla="*/ 381388 h 476642"/>
              <a:gd name="connsiteX19" fmla="*/ 8191500 w 10325100"/>
              <a:gd name="connsiteY19" fmla="*/ 9913 h 476642"/>
              <a:gd name="connsiteX20" fmla="*/ 8620125 w 10325100"/>
              <a:gd name="connsiteY20" fmla="*/ 371863 h 476642"/>
              <a:gd name="connsiteX21" fmla="*/ 9029700 w 10325100"/>
              <a:gd name="connsiteY21" fmla="*/ 19438 h 476642"/>
              <a:gd name="connsiteX22" fmla="*/ 9467850 w 10325100"/>
              <a:gd name="connsiteY22" fmla="*/ 343288 h 476642"/>
              <a:gd name="connsiteX23" fmla="*/ 9886950 w 10325100"/>
              <a:gd name="connsiteY23" fmla="*/ 28963 h 476642"/>
              <a:gd name="connsiteX24" fmla="*/ 10325100 w 10325100"/>
              <a:gd name="connsiteY24" fmla="*/ 295663 h 476642"/>
              <a:gd name="connsiteX0" fmla="*/ 0 w 10325100"/>
              <a:gd name="connsiteY0" fmla="*/ 467113 h 476642"/>
              <a:gd name="connsiteX1" fmla="*/ 381000 w 10325100"/>
              <a:gd name="connsiteY1" fmla="*/ 19438 h 476642"/>
              <a:gd name="connsiteX2" fmla="*/ 847725 w 10325100"/>
              <a:gd name="connsiteY2" fmla="*/ 476638 h 476642"/>
              <a:gd name="connsiteX3" fmla="*/ 1280992 w 10325100"/>
              <a:gd name="connsiteY3" fmla="*/ 28963 h 476642"/>
              <a:gd name="connsiteX4" fmla="*/ 1733550 w 10325100"/>
              <a:gd name="connsiteY4" fmla="*/ 457588 h 476642"/>
              <a:gd name="connsiteX5" fmla="*/ 2157292 w 10325100"/>
              <a:gd name="connsiteY5" fmla="*/ 28963 h 476642"/>
              <a:gd name="connsiteX6" fmla="*/ 2590800 w 10325100"/>
              <a:gd name="connsiteY6" fmla="*/ 467114 h 476642"/>
              <a:gd name="connsiteX7" fmla="*/ 3000273 w 10325100"/>
              <a:gd name="connsiteY7" fmla="*/ 24201 h 476642"/>
              <a:gd name="connsiteX8" fmla="*/ 3424358 w 10325100"/>
              <a:gd name="connsiteY8" fmla="*/ 467113 h 476642"/>
              <a:gd name="connsiteX9" fmla="*/ 3871793 w 10325100"/>
              <a:gd name="connsiteY9" fmla="*/ 14676 h 476642"/>
              <a:gd name="connsiteX10" fmla="*/ 4281539 w 10325100"/>
              <a:gd name="connsiteY10" fmla="*/ 452825 h 476642"/>
              <a:gd name="connsiteX11" fmla="*/ 4714875 w 10325100"/>
              <a:gd name="connsiteY11" fmla="*/ 28963 h 476642"/>
              <a:gd name="connsiteX12" fmla="*/ 5162550 w 10325100"/>
              <a:gd name="connsiteY12" fmla="*/ 295663 h 476642"/>
              <a:gd name="connsiteX13" fmla="*/ 5619750 w 10325100"/>
              <a:gd name="connsiteY13" fmla="*/ 388 h 476642"/>
              <a:gd name="connsiteX14" fmla="*/ 6029325 w 10325100"/>
              <a:gd name="connsiteY14" fmla="*/ 371863 h 476642"/>
              <a:gd name="connsiteX15" fmla="*/ 6477000 w 10325100"/>
              <a:gd name="connsiteY15" fmla="*/ 19438 h 476642"/>
              <a:gd name="connsiteX16" fmla="*/ 6886575 w 10325100"/>
              <a:gd name="connsiteY16" fmla="*/ 381388 h 476642"/>
              <a:gd name="connsiteX17" fmla="*/ 7334250 w 10325100"/>
              <a:gd name="connsiteY17" fmla="*/ 9913 h 476642"/>
              <a:gd name="connsiteX18" fmla="*/ 7743825 w 10325100"/>
              <a:gd name="connsiteY18" fmla="*/ 381388 h 476642"/>
              <a:gd name="connsiteX19" fmla="*/ 8191500 w 10325100"/>
              <a:gd name="connsiteY19" fmla="*/ 9913 h 476642"/>
              <a:gd name="connsiteX20" fmla="*/ 8620125 w 10325100"/>
              <a:gd name="connsiteY20" fmla="*/ 371863 h 476642"/>
              <a:gd name="connsiteX21" fmla="*/ 9029700 w 10325100"/>
              <a:gd name="connsiteY21" fmla="*/ 19438 h 476642"/>
              <a:gd name="connsiteX22" fmla="*/ 9467850 w 10325100"/>
              <a:gd name="connsiteY22" fmla="*/ 343288 h 476642"/>
              <a:gd name="connsiteX23" fmla="*/ 9886950 w 10325100"/>
              <a:gd name="connsiteY23" fmla="*/ 28963 h 476642"/>
              <a:gd name="connsiteX24" fmla="*/ 10325100 w 10325100"/>
              <a:gd name="connsiteY24" fmla="*/ 295663 h 476642"/>
              <a:gd name="connsiteX0" fmla="*/ 0 w 10325100"/>
              <a:gd name="connsiteY0" fmla="*/ 467158 h 476687"/>
              <a:gd name="connsiteX1" fmla="*/ 381000 w 10325100"/>
              <a:gd name="connsiteY1" fmla="*/ 19483 h 476687"/>
              <a:gd name="connsiteX2" fmla="*/ 847725 w 10325100"/>
              <a:gd name="connsiteY2" fmla="*/ 476683 h 476687"/>
              <a:gd name="connsiteX3" fmla="*/ 1280992 w 10325100"/>
              <a:gd name="connsiteY3" fmla="*/ 29008 h 476687"/>
              <a:gd name="connsiteX4" fmla="*/ 1733550 w 10325100"/>
              <a:gd name="connsiteY4" fmla="*/ 457633 h 476687"/>
              <a:gd name="connsiteX5" fmla="*/ 2157292 w 10325100"/>
              <a:gd name="connsiteY5" fmla="*/ 29008 h 476687"/>
              <a:gd name="connsiteX6" fmla="*/ 2590800 w 10325100"/>
              <a:gd name="connsiteY6" fmla="*/ 467159 h 476687"/>
              <a:gd name="connsiteX7" fmla="*/ 3000273 w 10325100"/>
              <a:gd name="connsiteY7" fmla="*/ 24246 h 476687"/>
              <a:gd name="connsiteX8" fmla="*/ 3424358 w 10325100"/>
              <a:gd name="connsiteY8" fmla="*/ 467158 h 476687"/>
              <a:gd name="connsiteX9" fmla="*/ 3871793 w 10325100"/>
              <a:gd name="connsiteY9" fmla="*/ 14721 h 476687"/>
              <a:gd name="connsiteX10" fmla="*/ 4281539 w 10325100"/>
              <a:gd name="connsiteY10" fmla="*/ 452870 h 476687"/>
              <a:gd name="connsiteX11" fmla="*/ 4714875 w 10325100"/>
              <a:gd name="connsiteY11" fmla="*/ 29008 h 476687"/>
              <a:gd name="connsiteX12" fmla="*/ 5143568 w 10325100"/>
              <a:gd name="connsiteY12" fmla="*/ 462395 h 476687"/>
              <a:gd name="connsiteX13" fmla="*/ 5619750 w 10325100"/>
              <a:gd name="connsiteY13" fmla="*/ 433 h 476687"/>
              <a:gd name="connsiteX14" fmla="*/ 6029325 w 10325100"/>
              <a:gd name="connsiteY14" fmla="*/ 371908 h 476687"/>
              <a:gd name="connsiteX15" fmla="*/ 6477000 w 10325100"/>
              <a:gd name="connsiteY15" fmla="*/ 19483 h 476687"/>
              <a:gd name="connsiteX16" fmla="*/ 6886575 w 10325100"/>
              <a:gd name="connsiteY16" fmla="*/ 381433 h 476687"/>
              <a:gd name="connsiteX17" fmla="*/ 7334250 w 10325100"/>
              <a:gd name="connsiteY17" fmla="*/ 9958 h 476687"/>
              <a:gd name="connsiteX18" fmla="*/ 7743825 w 10325100"/>
              <a:gd name="connsiteY18" fmla="*/ 381433 h 476687"/>
              <a:gd name="connsiteX19" fmla="*/ 8191500 w 10325100"/>
              <a:gd name="connsiteY19" fmla="*/ 9958 h 476687"/>
              <a:gd name="connsiteX20" fmla="*/ 8620125 w 10325100"/>
              <a:gd name="connsiteY20" fmla="*/ 371908 h 476687"/>
              <a:gd name="connsiteX21" fmla="*/ 9029700 w 10325100"/>
              <a:gd name="connsiteY21" fmla="*/ 19483 h 476687"/>
              <a:gd name="connsiteX22" fmla="*/ 9467850 w 10325100"/>
              <a:gd name="connsiteY22" fmla="*/ 343333 h 476687"/>
              <a:gd name="connsiteX23" fmla="*/ 9886950 w 10325100"/>
              <a:gd name="connsiteY23" fmla="*/ 29008 h 476687"/>
              <a:gd name="connsiteX24" fmla="*/ 10325100 w 10325100"/>
              <a:gd name="connsiteY24" fmla="*/ 295708 h 476687"/>
              <a:gd name="connsiteX0" fmla="*/ 0 w 10325100"/>
              <a:gd name="connsiteY0" fmla="*/ 467158 h 476687"/>
              <a:gd name="connsiteX1" fmla="*/ 381000 w 10325100"/>
              <a:gd name="connsiteY1" fmla="*/ 19483 h 476687"/>
              <a:gd name="connsiteX2" fmla="*/ 847725 w 10325100"/>
              <a:gd name="connsiteY2" fmla="*/ 476683 h 476687"/>
              <a:gd name="connsiteX3" fmla="*/ 1280992 w 10325100"/>
              <a:gd name="connsiteY3" fmla="*/ 29008 h 476687"/>
              <a:gd name="connsiteX4" fmla="*/ 1733550 w 10325100"/>
              <a:gd name="connsiteY4" fmla="*/ 457633 h 476687"/>
              <a:gd name="connsiteX5" fmla="*/ 2157292 w 10325100"/>
              <a:gd name="connsiteY5" fmla="*/ 29008 h 476687"/>
              <a:gd name="connsiteX6" fmla="*/ 2590800 w 10325100"/>
              <a:gd name="connsiteY6" fmla="*/ 467159 h 476687"/>
              <a:gd name="connsiteX7" fmla="*/ 3000273 w 10325100"/>
              <a:gd name="connsiteY7" fmla="*/ 24246 h 476687"/>
              <a:gd name="connsiteX8" fmla="*/ 3424358 w 10325100"/>
              <a:gd name="connsiteY8" fmla="*/ 467158 h 476687"/>
              <a:gd name="connsiteX9" fmla="*/ 3871793 w 10325100"/>
              <a:gd name="connsiteY9" fmla="*/ 14721 h 476687"/>
              <a:gd name="connsiteX10" fmla="*/ 4281539 w 10325100"/>
              <a:gd name="connsiteY10" fmla="*/ 452870 h 476687"/>
              <a:gd name="connsiteX11" fmla="*/ 4738602 w 10325100"/>
              <a:gd name="connsiteY11" fmla="*/ 14720 h 476687"/>
              <a:gd name="connsiteX12" fmla="*/ 5143568 w 10325100"/>
              <a:gd name="connsiteY12" fmla="*/ 462395 h 476687"/>
              <a:gd name="connsiteX13" fmla="*/ 5619750 w 10325100"/>
              <a:gd name="connsiteY13" fmla="*/ 433 h 476687"/>
              <a:gd name="connsiteX14" fmla="*/ 6029325 w 10325100"/>
              <a:gd name="connsiteY14" fmla="*/ 371908 h 476687"/>
              <a:gd name="connsiteX15" fmla="*/ 6477000 w 10325100"/>
              <a:gd name="connsiteY15" fmla="*/ 19483 h 476687"/>
              <a:gd name="connsiteX16" fmla="*/ 6886575 w 10325100"/>
              <a:gd name="connsiteY16" fmla="*/ 381433 h 476687"/>
              <a:gd name="connsiteX17" fmla="*/ 7334250 w 10325100"/>
              <a:gd name="connsiteY17" fmla="*/ 9958 h 476687"/>
              <a:gd name="connsiteX18" fmla="*/ 7743825 w 10325100"/>
              <a:gd name="connsiteY18" fmla="*/ 381433 h 476687"/>
              <a:gd name="connsiteX19" fmla="*/ 8191500 w 10325100"/>
              <a:gd name="connsiteY19" fmla="*/ 9958 h 476687"/>
              <a:gd name="connsiteX20" fmla="*/ 8620125 w 10325100"/>
              <a:gd name="connsiteY20" fmla="*/ 371908 h 476687"/>
              <a:gd name="connsiteX21" fmla="*/ 9029700 w 10325100"/>
              <a:gd name="connsiteY21" fmla="*/ 19483 h 476687"/>
              <a:gd name="connsiteX22" fmla="*/ 9467850 w 10325100"/>
              <a:gd name="connsiteY22" fmla="*/ 343333 h 476687"/>
              <a:gd name="connsiteX23" fmla="*/ 9886950 w 10325100"/>
              <a:gd name="connsiteY23" fmla="*/ 29008 h 476687"/>
              <a:gd name="connsiteX24" fmla="*/ 10325100 w 10325100"/>
              <a:gd name="connsiteY24" fmla="*/ 295708 h 476687"/>
              <a:gd name="connsiteX0" fmla="*/ 0 w 10325100"/>
              <a:gd name="connsiteY0" fmla="*/ 466727 h 476256"/>
              <a:gd name="connsiteX1" fmla="*/ 381000 w 10325100"/>
              <a:gd name="connsiteY1" fmla="*/ 19052 h 476256"/>
              <a:gd name="connsiteX2" fmla="*/ 847725 w 10325100"/>
              <a:gd name="connsiteY2" fmla="*/ 476252 h 476256"/>
              <a:gd name="connsiteX3" fmla="*/ 1280992 w 10325100"/>
              <a:gd name="connsiteY3" fmla="*/ 28577 h 476256"/>
              <a:gd name="connsiteX4" fmla="*/ 1733550 w 10325100"/>
              <a:gd name="connsiteY4" fmla="*/ 457202 h 476256"/>
              <a:gd name="connsiteX5" fmla="*/ 2157292 w 10325100"/>
              <a:gd name="connsiteY5" fmla="*/ 28577 h 476256"/>
              <a:gd name="connsiteX6" fmla="*/ 2590800 w 10325100"/>
              <a:gd name="connsiteY6" fmla="*/ 466728 h 476256"/>
              <a:gd name="connsiteX7" fmla="*/ 3000273 w 10325100"/>
              <a:gd name="connsiteY7" fmla="*/ 23815 h 476256"/>
              <a:gd name="connsiteX8" fmla="*/ 3424358 w 10325100"/>
              <a:gd name="connsiteY8" fmla="*/ 466727 h 476256"/>
              <a:gd name="connsiteX9" fmla="*/ 3871793 w 10325100"/>
              <a:gd name="connsiteY9" fmla="*/ 14290 h 476256"/>
              <a:gd name="connsiteX10" fmla="*/ 4281539 w 10325100"/>
              <a:gd name="connsiteY10" fmla="*/ 452439 h 476256"/>
              <a:gd name="connsiteX11" fmla="*/ 4738602 w 10325100"/>
              <a:gd name="connsiteY11" fmla="*/ 14289 h 476256"/>
              <a:gd name="connsiteX12" fmla="*/ 5143568 w 10325100"/>
              <a:gd name="connsiteY12" fmla="*/ 461964 h 476256"/>
              <a:gd name="connsiteX13" fmla="*/ 5619750 w 10325100"/>
              <a:gd name="connsiteY13" fmla="*/ 2 h 476256"/>
              <a:gd name="connsiteX14" fmla="*/ 6015088 w 10325100"/>
              <a:gd name="connsiteY14" fmla="*/ 457202 h 476256"/>
              <a:gd name="connsiteX15" fmla="*/ 6477000 w 10325100"/>
              <a:gd name="connsiteY15" fmla="*/ 19052 h 476256"/>
              <a:gd name="connsiteX16" fmla="*/ 6886575 w 10325100"/>
              <a:gd name="connsiteY16" fmla="*/ 381002 h 476256"/>
              <a:gd name="connsiteX17" fmla="*/ 7334250 w 10325100"/>
              <a:gd name="connsiteY17" fmla="*/ 9527 h 476256"/>
              <a:gd name="connsiteX18" fmla="*/ 7743825 w 10325100"/>
              <a:gd name="connsiteY18" fmla="*/ 381002 h 476256"/>
              <a:gd name="connsiteX19" fmla="*/ 8191500 w 10325100"/>
              <a:gd name="connsiteY19" fmla="*/ 9527 h 476256"/>
              <a:gd name="connsiteX20" fmla="*/ 8620125 w 10325100"/>
              <a:gd name="connsiteY20" fmla="*/ 371477 h 476256"/>
              <a:gd name="connsiteX21" fmla="*/ 9029700 w 10325100"/>
              <a:gd name="connsiteY21" fmla="*/ 19052 h 476256"/>
              <a:gd name="connsiteX22" fmla="*/ 9467850 w 10325100"/>
              <a:gd name="connsiteY22" fmla="*/ 342902 h 476256"/>
              <a:gd name="connsiteX23" fmla="*/ 9886950 w 10325100"/>
              <a:gd name="connsiteY23" fmla="*/ 28577 h 476256"/>
              <a:gd name="connsiteX24" fmla="*/ 10325100 w 10325100"/>
              <a:gd name="connsiteY24" fmla="*/ 295277 h 476256"/>
              <a:gd name="connsiteX0" fmla="*/ 0 w 10325100"/>
              <a:gd name="connsiteY0" fmla="*/ 466727 h 476256"/>
              <a:gd name="connsiteX1" fmla="*/ 381000 w 10325100"/>
              <a:gd name="connsiteY1" fmla="*/ 19052 h 476256"/>
              <a:gd name="connsiteX2" fmla="*/ 847725 w 10325100"/>
              <a:gd name="connsiteY2" fmla="*/ 476252 h 476256"/>
              <a:gd name="connsiteX3" fmla="*/ 1280992 w 10325100"/>
              <a:gd name="connsiteY3" fmla="*/ 28577 h 476256"/>
              <a:gd name="connsiteX4" fmla="*/ 1733550 w 10325100"/>
              <a:gd name="connsiteY4" fmla="*/ 457202 h 476256"/>
              <a:gd name="connsiteX5" fmla="*/ 2157292 w 10325100"/>
              <a:gd name="connsiteY5" fmla="*/ 28577 h 476256"/>
              <a:gd name="connsiteX6" fmla="*/ 2590800 w 10325100"/>
              <a:gd name="connsiteY6" fmla="*/ 466728 h 476256"/>
              <a:gd name="connsiteX7" fmla="*/ 3000273 w 10325100"/>
              <a:gd name="connsiteY7" fmla="*/ 23815 h 476256"/>
              <a:gd name="connsiteX8" fmla="*/ 3424358 w 10325100"/>
              <a:gd name="connsiteY8" fmla="*/ 466727 h 476256"/>
              <a:gd name="connsiteX9" fmla="*/ 3871793 w 10325100"/>
              <a:gd name="connsiteY9" fmla="*/ 14290 h 476256"/>
              <a:gd name="connsiteX10" fmla="*/ 4281539 w 10325100"/>
              <a:gd name="connsiteY10" fmla="*/ 452439 h 476256"/>
              <a:gd name="connsiteX11" fmla="*/ 4738602 w 10325100"/>
              <a:gd name="connsiteY11" fmla="*/ 14289 h 476256"/>
              <a:gd name="connsiteX12" fmla="*/ 5143568 w 10325100"/>
              <a:gd name="connsiteY12" fmla="*/ 461964 h 476256"/>
              <a:gd name="connsiteX13" fmla="*/ 5558059 w 10325100"/>
              <a:gd name="connsiteY13" fmla="*/ 2 h 476256"/>
              <a:gd name="connsiteX14" fmla="*/ 6015088 w 10325100"/>
              <a:gd name="connsiteY14" fmla="*/ 457202 h 476256"/>
              <a:gd name="connsiteX15" fmla="*/ 6477000 w 10325100"/>
              <a:gd name="connsiteY15" fmla="*/ 19052 h 476256"/>
              <a:gd name="connsiteX16" fmla="*/ 6886575 w 10325100"/>
              <a:gd name="connsiteY16" fmla="*/ 381002 h 476256"/>
              <a:gd name="connsiteX17" fmla="*/ 7334250 w 10325100"/>
              <a:gd name="connsiteY17" fmla="*/ 9527 h 476256"/>
              <a:gd name="connsiteX18" fmla="*/ 7743825 w 10325100"/>
              <a:gd name="connsiteY18" fmla="*/ 381002 h 476256"/>
              <a:gd name="connsiteX19" fmla="*/ 8191500 w 10325100"/>
              <a:gd name="connsiteY19" fmla="*/ 9527 h 476256"/>
              <a:gd name="connsiteX20" fmla="*/ 8620125 w 10325100"/>
              <a:gd name="connsiteY20" fmla="*/ 371477 h 476256"/>
              <a:gd name="connsiteX21" fmla="*/ 9029700 w 10325100"/>
              <a:gd name="connsiteY21" fmla="*/ 19052 h 476256"/>
              <a:gd name="connsiteX22" fmla="*/ 9467850 w 10325100"/>
              <a:gd name="connsiteY22" fmla="*/ 342902 h 476256"/>
              <a:gd name="connsiteX23" fmla="*/ 9886950 w 10325100"/>
              <a:gd name="connsiteY23" fmla="*/ 28577 h 476256"/>
              <a:gd name="connsiteX24" fmla="*/ 10325100 w 10325100"/>
              <a:gd name="connsiteY24" fmla="*/ 295277 h 476256"/>
              <a:gd name="connsiteX0" fmla="*/ 0 w 10325100"/>
              <a:gd name="connsiteY0" fmla="*/ 466727 h 476256"/>
              <a:gd name="connsiteX1" fmla="*/ 381000 w 10325100"/>
              <a:gd name="connsiteY1" fmla="*/ 19052 h 476256"/>
              <a:gd name="connsiteX2" fmla="*/ 847725 w 10325100"/>
              <a:gd name="connsiteY2" fmla="*/ 476252 h 476256"/>
              <a:gd name="connsiteX3" fmla="*/ 1280992 w 10325100"/>
              <a:gd name="connsiteY3" fmla="*/ 28577 h 476256"/>
              <a:gd name="connsiteX4" fmla="*/ 1733550 w 10325100"/>
              <a:gd name="connsiteY4" fmla="*/ 457202 h 476256"/>
              <a:gd name="connsiteX5" fmla="*/ 2157292 w 10325100"/>
              <a:gd name="connsiteY5" fmla="*/ 28577 h 476256"/>
              <a:gd name="connsiteX6" fmla="*/ 2590800 w 10325100"/>
              <a:gd name="connsiteY6" fmla="*/ 466728 h 476256"/>
              <a:gd name="connsiteX7" fmla="*/ 3000273 w 10325100"/>
              <a:gd name="connsiteY7" fmla="*/ 23815 h 476256"/>
              <a:gd name="connsiteX8" fmla="*/ 3424358 w 10325100"/>
              <a:gd name="connsiteY8" fmla="*/ 466727 h 476256"/>
              <a:gd name="connsiteX9" fmla="*/ 3871793 w 10325100"/>
              <a:gd name="connsiteY9" fmla="*/ 14290 h 476256"/>
              <a:gd name="connsiteX10" fmla="*/ 4281539 w 10325100"/>
              <a:gd name="connsiteY10" fmla="*/ 452439 h 476256"/>
              <a:gd name="connsiteX11" fmla="*/ 4738602 w 10325100"/>
              <a:gd name="connsiteY11" fmla="*/ 14289 h 476256"/>
              <a:gd name="connsiteX12" fmla="*/ 5143568 w 10325100"/>
              <a:gd name="connsiteY12" fmla="*/ 461964 h 476256"/>
              <a:gd name="connsiteX13" fmla="*/ 5558059 w 10325100"/>
              <a:gd name="connsiteY13" fmla="*/ 2 h 476256"/>
              <a:gd name="connsiteX14" fmla="*/ 6015088 w 10325100"/>
              <a:gd name="connsiteY14" fmla="*/ 457202 h 476256"/>
              <a:gd name="connsiteX15" fmla="*/ 6477000 w 10325100"/>
              <a:gd name="connsiteY15" fmla="*/ 19052 h 476256"/>
              <a:gd name="connsiteX16" fmla="*/ 6886575 w 10325100"/>
              <a:gd name="connsiteY16" fmla="*/ 442915 h 476256"/>
              <a:gd name="connsiteX17" fmla="*/ 7334250 w 10325100"/>
              <a:gd name="connsiteY17" fmla="*/ 9527 h 476256"/>
              <a:gd name="connsiteX18" fmla="*/ 7743825 w 10325100"/>
              <a:gd name="connsiteY18" fmla="*/ 381002 h 476256"/>
              <a:gd name="connsiteX19" fmla="*/ 8191500 w 10325100"/>
              <a:gd name="connsiteY19" fmla="*/ 9527 h 476256"/>
              <a:gd name="connsiteX20" fmla="*/ 8620125 w 10325100"/>
              <a:gd name="connsiteY20" fmla="*/ 371477 h 476256"/>
              <a:gd name="connsiteX21" fmla="*/ 9029700 w 10325100"/>
              <a:gd name="connsiteY21" fmla="*/ 19052 h 476256"/>
              <a:gd name="connsiteX22" fmla="*/ 9467850 w 10325100"/>
              <a:gd name="connsiteY22" fmla="*/ 342902 h 476256"/>
              <a:gd name="connsiteX23" fmla="*/ 9886950 w 10325100"/>
              <a:gd name="connsiteY23" fmla="*/ 28577 h 476256"/>
              <a:gd name="connsiteX24" fmla="*/ 10325100 w 10325100"/>
              <a:gd name="connsiteY24" fmla="*/ 295277 h 476256"/>
              <a:gd name="connsiteX0" fmla="*/ 0 w 10325100"/>
              <a:gd name="connsiteY0" fmla="*/ 466727 h 476256"/>
              <a:gd name="connsiteX1" fmla="*/ 381000 w 10325100"/>
              <a:gd name="connsiteY1" fmla="*/ 19052 h 476256"/>
              <a:gd name="connsiteX2" fmla="*/ 847725 w 10325100"/>
              <a:gd name="connsiteY2" fmla="*/ 476252 h 476256"/>
              <a:gd name="connsiteX3" fmla="*/ 1280992 w 10325100"/>
              <a:gd name="connsiteY3" fmla="*/ 28577 h 476256"/>
              <a:gd name="connsiteX4" fmla="*/ 1733550 w 10325100"/>
              <a:gd name="connsiteY4" fmla="*/ 457202 h 476256"/>
              <a:gd name="connsiteX5" fmla="*/ 2157292 w 10325100"/>
              <a:gd name="connsiteY5" fmla="*/ 28577 h 476256"/>
              <a:gd name="connsiteX6" fmla="*/ 2590800 w 10325100"/>
              <a:gd name="connsiteY6" fmla="*/ 466728 h 476256"/>
              <a:gd name="connsiteX7" fmla="*/ 3000273 w 10325100"/>
              <a:gd name="connsiteY7" fmla="*/ 23815 h 476256"/>
              <a:gd name="connsiteX8" fmla="*/ 3424358 w 10325100"/>
              <a:gd name="connsiteY8" fmla="*/ 466727 h 476256"/>
              <a:gd name="connsiteX9" fmla="*/ 3871793 w 10325100"/>
              <a:gd name="connsiteY9" fmla="*/ 14290 h 476256"/>
              <a:gd name="connsiteX10" fmla="*/ 4281539 w 10325100"/>
              <a:gd name="connsiteY10" fmla="*/ 452439 h 476256"/>
              <a:gd name="connsiteX11" fmla="*/ 4738602 w 10325100"/>
              <a:gd name="connsiteY11" fmla="*/ 14289 h 476256"/>
              <a:gd name="connsiteX12" fmla="*/ 5143568 w 10325100"/>
              <a:gd name="connsiteY12" fmla="*/ 461964 h 476256"/>
              <a:gd name="connsiteX13" fmla="*/ 5558059 w 10325100"/>
              <a:gd name="connsiteY13" fmla="*/ 2 h 476256"/>
              <a:gd name="connsiteX14" fmla="*/ 6015088 w 10325100"/>
              <a:gd name="connsiteY14" fmla="*/ 457202 h 476256"/>
              <a:gd name="connsiteX15" fmla="*/ 6443783 w 10325100"/>
              <a:gd name="connsiteY15" fmla="*/ 19052 h 476256"/>
              <a:gd name="connsiteX16" fmla="*/ 6886575 w 10325100"/>
              <a:gd name="connsiteY16" fmla="*/ 442915 h 476256"/>
              <a:gd name="connsiteX17" fmla="*/ 7334250 w 10325100"/>
              <a:gd name="connsiteY17" fmla="*/ 9527 h 476256"/>
              <a:gd name="connsiteX18" fmla="*/ 7743825 w 10325100"/>
              <a:gd name="connsiteY18" fmla="*/ 381002 h 476256"/>
              <a:gd name="connsiteX19" fmla="*/ 8191500 w 10325100"/>
              <a:gd name="connsiteY19" fmla="*/ 9527 h 476256"/>
              <a:gd name="connsiteX20" fmla="*/ 8620125 w 10325100"/>
              <a:gd name="connsiteY20" fmla="*/ 371477 h 476256"/>
              <a:gd name="connsiteX21" fmla="*/ 9029700 w 10325100"/>
              <a:gd name="connsiteY21" fmla="*/ 19052 h 476256"/>
              <a:gd name="connsiteX22" fmla="*/ 9467850 w 10325100"/>
              <a:gd name="connsiteY22" fmla="*/ 342902 h 476256"/>
              <a:gd name="connsiteX23" fmla="*/ 9886950 w 10325100"/>
              <a:gd name="connsiteY23" fmla="*/ 28577 h 476256"/>
              <a:gd name="connsiteX24" fmla="*/ 10325100 w 10325100"/>
              <a:gd name="connsiteY24" fmla="*/ 295277 h 476256"/>
              <a:gd name="connsiteX0" fmla="*/ 0 w 10325100"/>
              <a:gd name="connsiteY0" fmla="*/ 466727 h 476256"/>
              <a:gd name="connsiteX1" fmla="*/ 381000 w 10325100"/>
              <a:gd name="connsiteY1" fmla="*/ 19052 h 476256"/>
              <a:gd name="connsiteX2" fmla="*/ 847725 w 10325100"/>
              <a:gd name="connsiteY2" fmla="*/ 476252 h 476256"/>
              <a:gd name="connsiteX3" fmla="*/ 1280992 w 10325100"/>
              <a:gd name="connsiteY3" fmla="*/ 28577 h 476256"/>
              <a:gd name="connsiteX4" fmla="*/ 1733550 w 10325100"/>
              <a:gd name="connsiteY4" fmla="*/ 457202 h 476256"/>
              <a:gd name="connsiteX5" fmla="*/ 2157292 w 10325100"/>
              <a:gd name="connsiteY5" fmla="*/ 28577 h 476256"/>
              <a:gd name="connsiteX6" fmla="*/ 2590800 w 10325100"/>
              <a:gd name="connsiteY6" fmla="*/ 466728 h 476256"/>
              <a:gd name="connsiteX7" fmla="*/ 3000273 w 10325100"/>
              <a:gd name="connsiteY7" fmla="*/ 23815 h 476256"/>
              <a:gd name="connsiteX8" fmla="*/ 3424358 w 10325100"/>
              <a:gd name="connsiteY8" fmla="*/ 466727 h 476256"/>
              <a:gd name="connsiteX9" fmla="*/ 3871793 w 10325100"/>
              <a:gd name="connsiteY9" fmla="*/ 14290 h 476256"/>
              <a:gd name="connsiteX10" fmla="*/ 4281539 w 10325100"/>
              <a:gd name="connsiteY10" fmla="*/ 452439 h 476256"/>
              <a:gd name="connsiteX11" fmla="*/ 4738602 w 10325100"/>
              <a:gd name="connsiteY11" fmla="*/ 14289 h 476256"/>
              <a:gd name="connsiteX12" fmla="*/ 5143568 w 10325100"/>
              <a:gd name="connsiteY12" fmla="*/ 461964 h 476256"/>
              <a:gd name="connsiteX13" fmla="*/ 5558059 w 10325100"/>
              <a:gd name="connsiteY13" fmla="*/ 2 h 476256"/>
              <a:gd name="connsiteX14" fmla="*/ 6015088 w 10325100"/>
              <a:gd name="connsiteY14" fmla="*/ 457202 h 476256"/>
              <a:gd name="connsiteX15" fmla="*/ 6443783 w 10325100"/>
              <a:gd name="connsiteY15" fmla="*/ 19052 h 476256"/>
              <a:gd name="connsiteX16" fmla="*/ 6886575 w 10325100"/>
              <a:gd name="connsiteY16" fmla="*/ 442915 h 476256"/>
              <a:gd name="connsiteX17" fmla="*/ 7334250 w 10325100"/>
              <a:gd name="connsiteY17" fmla="*/ 9527 h 476256"/>
              <a:gd name="connsiteX18" fmla="*/ 7748570 w 10325100"/>
              <a:gd name="connsiteY18" fmla="*/ 442915 h 476256"/>
              <a:gd name="connsiteX19" fmla="*/ 8191500 w 10325100"/>
              <a:gd name="connsiteY19" fmla="*/ 9527 h 476256"/>
              <a:gd name="connsiteX20" fmla="*/ 8620125 w 10325100"/>
              <a:gd name="connsiteY20" fmla="*/ 371477 h 476256"/>
              <a:gd name="connsiteX21" fmla="*/ 9029700 w 10325100"/>
              <a:gd name="connsiteY21" fmla="*/ 19052 h 476256"/>
              <a:gd name="connsiteX22" fmla="*/ 9467850 w 10325100"/>
              <a:gd name="connsiteY22" fmla="*/ 342902 h 476256"/>
              <a:gd name="connsiteX23" fmla="*/ 9886950 w 10325100"/>
              <a:gd name="connsiteY23" fmla="*/ 28577 h 476256"/>
              <a:gd name="connsiteX24" fmla="*/ 10325100 w 10325100"/>
              <a:gd name="connsiteY24" fmla="*/ 295277 h 476256"/>
              <a:gd name="connsiteX0" fmla="*/ 0 w 10325100"/>
              <a:gd name="connsiteY0" fmla="*/ 466727 h 476256"/>
              <a:gd name="connsiteX1" fmla="*/ 381000 w 10325100"/>
              <a:gd name="connsiteY1" fmla="*/ 19052 h 476256"/>
              <a:gd name="connsiteX2" fmla="*/ 847725 w 10325100"/>
              <a:gd name="connsiteY2" fmla="*/ 476252 h 476256"/>
              <a:gd name="connsiteX3" fmla="*/ 1280992 w 10325100"/>
              <a:gd name="connsiteY3" fmla="*/ 28577 h 476256"/>
              <a:gd name="connsiteX4" fmla="*/ 1733550 w 10325100"/>
              <a:gd name="connsiteY4" fmla="*/ 457202 h 476256"/>
              <a:gd name="connsiteX5" fmla="*/ 2157292 w 10325100"/>
              <a:gd name="connsiteY5" fmla="*/ 28577 h 476256"/>
              <a:gd name="connsiteX6" fmla="*/ 2590800 w 10325100"/>
              <a:gd name="connsiteY6" fmla="*/ 466728 h 476256"/>
              <a:gd name="connsiteX7" fmla="*/ 3000273 w 10325100"/>
              <a:gd name="connsiteY7" fmla="*/ 23815 h 476256"/>
              <a:gd name="connsiteX8" fmla="*/ 3424358 w 10325100"/>
              <a:gd name="connsiteY8" fmla="*/ 466727 h 476256"/>
              <a:gd name="connsiteX9" fmla="*/ 3871793 w 10325100"/>
              <a:gd name="connsiteY9" fmla="*/ 14290 h 476256"/>
              <a:gd name="connsiteX10" fmla="*/ 4281539 w 10325100"/>
              <a:gd name="connsiteY10" fmla="*/ 452439 h 476256"/>
              <a:gd name="connsiteX11" fmla="*/ 4738602 w 10325100"/>
              <a:gd name="connsiteY11" fmla="*/ 14289 h 476256"/>
              <a:gd name="connsiteX12" fmla="*/ 5143568 w 10325100"/>
              <a:gd name="connsiteY12" fmla="*/ 461964 h 476256"/>
              <a:gd name="connsiteX13" fmla="*/ 5558059 w 10325100"/>
              <a:gd name="connsiteY13" fmla="*/ 2 h 476256"/>
              <a:gd name="connsiteX14" fmla="*/ 6015088 w 10325100"/>
              <a:gd name="connsiteY14" fmla="*/ 457202 h 476256"/>
              <a:gd name="connsiteX15" fmla="*/ 6443783 w 10325100"/>
              <a:gd name="connsiteY15" fmla="*/ 19052 h 476256"/>
              <a:gd name="connsiteX16" fmla="*/ 6886575 w 10325100"/>
              <a:gd name="connsiteY16" fmla="*/ 442915 h 476256"/>
              <a:gd name="connsiteX17" fmla="*/ 7334250 w 10325100"/>
              <a:gd name="connsiteY17" fmla="*/ 9527 h 476256"/>
              <a:gd name="connsiteX18" fmla="*/ 7748570 w 10325100"/>
              <a:gd name="connsiteY18" fmla="*/ 442915 h 476256"/>
              <a:gd name="connsiteX19" fmla="*/ 8191500 w 10325100"/>
              <a:gd name="connsiteY19" fmla="*/ 9527 h 476256"/>
              <a:gd name="connsiteX20" fmla="*/ 8605889 w 10325100"/>
              <a:gd name="connsiteY20" fmla="*/ 471490 h 476256"/>
              <a:gd name="connsiteX21" fmla="*/ 9029700 w 10325100"/>
              <a:gd name="connsiteY21" fmla="*/ 19052 h 476256"/>
              <a:gd name="connsiteX22" fmla="*/ 9467850 w 10325100"/>
              <a:gd name="connsiteY22" fmla="*/ 342902 h 476256"/>
              <a:gd name="connsiteX23" fmla="*/ 9886950 w 10325100"/>
              <a:gd name="connsiteY23" fmla="*/ 28577 h 476256"/>
              <a:gd name="connsiteX24" fmla="*/ 10325100 w 10325100"/>
              <a:gd name="connsiteY24" fmla="*/ 295277 h 476256"/>
              <a:gd name="connsiteX0" fmla="*/ 0 w 10325100"/>
              <a:gd name="connsiteY0" fmla="*/ 466727 h 476256"/>
              <a:gd name="connsiteX1" fmla="*/ 381000 w 10325100"/>
              <a:gd name="connsiteY1" fmla="*/ 19052 h 476256"/>
              <a:gd name="connsiteX2" fmla="*/ 847725 w 10325100"/>
              <a:gd name="connsiteY2" fmla="*/ 476252 h 476256"/>
              <a:gd name="connsiteX3" fmla="*/ 1280992 w 10325100"/>
              <a:gd name="connsiteY3" fmla="*/ 28577 h 476256"/>
              <a:gd name="connsiteX4" fmla="*/ 1733550 w 10325100"/>
              <a:gd name="connsiteY4" fmla="*/ 457202 h 476256"/>
              <a:gd name="connsiteX5" fmla="*/ 2157292 w 10325100"/>
              <a:gd name="connsiteY5" fmla="*/ 28577 h 476256"/>
              <a:gd name="connsiteX6" fmla="*/ 2590800 w 10325100"/>
              <a:gd name="connsiteY6" fmla="*/ 466728 h 476256"/>
              <a:gd name="connsiteX7" fmla="*/ 3000273 w 10325100"/>
              <a:gd name="connsiteY7" fmla="*/ 23815 h 476256"/>
              <a:gd name="connsiteX8" fmla="*/ 3424358 w 10325100"/>
              <a:gd name="connsiteY8" fmla="*/ 466727 h 476256"/>
              <a:gd name="connsiteX9" fmla="*/ 3871793 w 10325100"/>
              <a:gd name="connsiteY9" fmla="*/ 14290 h 476256"/>
              <a:gd name="connsiteX10" fmla="*/ 4281539 w 10325100"/>
              <a:gd name="connsiteY10" fmla="*/ 452439 h 476256"/>
              <a:gd name="connsiteX11" fmla="*/ 4738602 w 10325100"/>
              <a:gd name="connsiteY11" fmla="*/ 14289 h 476256"/>
              <a:gd name="connsiteX12" fmla="*/ 5143568 w 10325100"/>
              <a:gd name="connsiteY12" fmla="*/ 461964 h 476256"/>
              <a:gd name="connsiteX13" fmla="*/ 5558059 w 10325100"/>
              <a:gd name="connsiteY13" fmla="*/ 2 h 476256"/>
              <a:gd name="connsiteX14" fmla="*/ 6015088 w 10325100"/>
              <a:gd name="connsiteY14" fmla="*/ 457202 h 476256"/>
              <a:gd name="connsiteX15" fmla="*/ 6443783 w 10325100"/>
              <a:gd name="connsiteY15" fmla="*/ 19052 h 476256"/>
              <a:gd name="connsiteX16" fmla="*/ 6886575 w 10325100"/>
              <a:gd name="connsiteY16" fmla="*/ 442915 h 476256"/>
              <a:gd name="connsiteX17" fmla="*/ 7334250 w 10325100"/>
              <a:gd name="connsiteY17" fmla="*/ 9527 h 476256"/>
              <a:gd name="connsiteX18" fmla="*/ 7748570 w 10325100"/>
              <a:gd name="connsiteY18" fmla="*/ 442915 h 476256"/>
              <a:gd name="connsiteX19" fmla="*/ 8191500 w 10325100"/>
              <a:gd name="connsiteY19" fmla="*/ 9527 h 476256"/>
              <a:gd name="connsiteX20" fmla="*/ 8605889 w 10325100"/>
              <a:gd name="connsiteY20" fmla="*/ 471490 h 476256"/>
              <a:gd name="connsiteX21" fmla="*/ 9029700 w 10325100"/>
              <a:gd name="connsiteY21" fmla="*/ 19052 h 476256"/>
              <a:gd name="connsiteX22" fmla="*/ 9463104 w 10325100"/>
              <a:gd name="connsiteY22" fmla="*/ 457202 h 476256"/>
              <a:gd name="connsiteX23" fmla="*/ 9886950 w 10325100"/>
              <a:gd name="connsiteY23" fmla="*/ 28577 h 476256"/>
              <a:gd name="connsiteX24" fmla="*/ 10325100 w 10325100"/>
              <a:gd name="connsiteY24" fmla="*/ 295277 h 476256"/>
              <a:gd name="connsiteX0" fmla="*/ 0 w 10320354"/>
              <a:gd name="connsiteY0" fmla="*/ 466727 h 476256"/>
              <a:gd name="connsiteX1" fmla="*/ 381000 w 10320354"/>
              <a:gd name="connsiteY1" fmla="*/ 19052 h 476256"/>
              <a:gd name="connsiteX2" fmla="*/ 847725 w 10320354"/>
              <a:gd name="connsiteY2" fmla="*/ 476252 h 476256"/>
              <a:gd name="connsiteX3" fmla="*/ 1280992 w 10320354"/>
              <a:gd name="connsiteY3" fmla="*/ 28577 h 476256"/>
              <a:gd name="connsiteX4" fmla="*/ 1733550 w 10320354"/>
              <a:gd name="connsiteY4" fmla="*/ 457202 h 476256"/>
              <a:gd name="connsiteX5" fmla="*/ 2157292 w 10320354"/>
              <a:gd name="connsiteY5" fmla="*/ 28577 h 476256"/>
              <a:gd name="connsiteX6" fmla="*/ 2590800 w 10320354"/>
              <a:gd name="connsiteY6" fmla="*/ 466728 h 476256"/>
              <a:gd name="connsiteX7" fmla="*/ 3000273 w 10320354"/>
              <a:gd name="connsiteY7" fmla="*/ 23815 h 476256"/>
              <a:gd name="connsiteX8" fmla="*/ 3424358 w 10320354"/>
              <a:gd name="connsiteY8" fmla="*/ 466727 h 476256"/>
              <a:gd name="connsiteX9" fmla="*/ 3871793 w 10320354"/>
              <a:gd name="connsiteY9" fmla="*/ 14290 h 476256"/>
              <a:gd name="connsiteX10" fmla="*/ 4281539 w 10320354"/>
              <a:gd name="connsiteY10" fmla="*/ 452439 h 476256"/>
              <a:gd name="connsiteX11" fmla="*/ 4738602 w 10320354"/>
              <a:gd name="connsiteY11" fmla="*/ 14289 h 476256"/>
              <a:gd name="connsiteX12" fmla="*/ 5143568 w 10320354"/>
              <a:gd name="connsiteY12" fmla="*/ 461964 h 476256"/>
              <a:gd name="connsiteX13" fmla="*/ 5558059 w 10320354"/>
              <a:gd name="connsiteY13" fmla="*/ 2 h 476256"/>
              <a:gd name="connsiteX14" fmla="*/ 6015088 w 10320354"/>
              <a:gd name="connsiteY14" fmla="*/ 457202 h 476256"/>
              <a:gd name="connsiteX15" fmla="*/ 6443783 w 10320354"/>
              <a:gd name="connsiteY15" fmla="*/ 19052 h 476256"/>
              <a:gd name="connsiteX16" fmla="*/ 6886575 w 10320354"/>
              <a:gd name="connsiteY16" fmla="*/ 442915 h 476256"/>
              <a:gd name="connsiteX17" fmla="*/ 7334250 w 10320354"/>
              <a:gd name="connsiteY17" fmla="*/ 9527 h 476256"/>
              <a:gd name="connsiteX18" fmla="*/ 7748570 w 10320354"/>
              <a:gd name="connsiteY18" fmla="*/ 442915 h 476256"/>
              <a:gd name="connsiteX19" fmla="*/ 8191500 w 10320354"/>
              <a:gd name="connsiteY19" fmla="*/ 9527 h 476256"/>
              <a:gd name="connsiteX20" fmla="*/ 8605889 w 10320354"/>
              <a:gd name="connsiteY20" fmla="*/ 471490 h 476256"/>
              <a:gd name="connsiteX21" fmla="*/ 9029700 w 10320354"/>
              <a:gd name="connsiteY21" fmla="*/ 19052 h 476256"/>
              <a:gd name="connsiteX22" fmla="*/ 9463104 w 10320354"/>
              <a:gd name="connsiteY22" fmla="*/ 457202 h 476256"/>
              <a:gd name="connsiteX23" fmla="*/ 9886950 w 10320354"/>
              <a:gd name="connsiteY23" fmla="*/ 28577 h 476256"/>
              <a:gd name="connsiteX24" fmla="*/ 10320354 w 10320354"/>
              <a:gd name="connsiteY24" fmla="*/ 414339 h 476256"/>
              <a:gd name="connsiteX0" fmla="*/ 0 w 10320354"/>
              <a:gd name="connsiteY0" fmla="*/ 466727 h 476256"/>
              <a:gd name="connsiteX1" fmla="*/ 381000 w 10320354"/>
              <a:gd name="connsiteY1" fmla="*/ 19052 h 476256"/>
              <a:gd name="connsiteX2" fmla="*/ 847725 w 10320354"/>
              <a:gd name="connsiteY2" fmla="*/ 476252 h 476256"/>
              <a:gd name="connsiteX3" fmla="*/ 1280992 w 10320354"/>
              <a:gd name="connsiteY3" fmla="*/ 28577 h 476256"/>
              <a:gd name="connsiteX4" fmla="*/ 1733550 w 10320354"/>
              <a:gd name="connsiteY4" fmla="*/ 457202 h 476256"/>
              <a:gd name="connsiteX5" fmla="*/ 2157292 w 10320354"/>
              <a:gd name="connsiteY5" fmla="*/ 28577 h 476256"/>
              <a:gd name="connsiteX6" fmla="*/ 2590800 w 10320354"/>
              <a:gd name="connsiteY6" fmla="*/ 466728 h 476256"/>
              <a:gd name="connsiteX7" fmla="*/ 3000273 w 10320354"/>
              <a:gd name="connsiteY7" fmla="*/ 23815 h 476256"/>
              <a:gd name="connsiteX8" fmla="*/ 3424358 w 10320354"/>
              <a:gd name="connsiteY8" fmla="*/ 466727 h 476256"/>
              <a:gd name="connsiteX9" fmla="*/ 3871793 w 10320354"/>
              <a:gd name="connsiteY9" fmla="*/ 14290 h 476256"/>
              <a:gd name="connsiteX10" fmla="*/ 4281539 w 10320354"/>
              <a:gd name="connsiteY10" fmla="*/ 452439 h 476256"/>
              <a:gd name="connsiteX11" fmla="*/ 4738602 w 10320354"/>
              <a:gd name="connsiteY11" fmla="*/ 14289 h 476256"/>
              <a:gd name="connsiteX12" fmla="*/ 5143568 w 10320354"/>
              <a:gd name="connsiteY12" fmla="*/ 461964 h 476256"/>
              <a:gd name="connsiteX13" fmla="*/ 5558059 w 10320354"/>
              <a:gd name="connsiteY13" fmla="*/ 2 h 476256"/>
              <a:gd name="connsiteX14" fmla="*/ 6015088 w 10320354"/>
              <a:gd name="connsiteY14" fmla="*/ 457202 h 476256"/>
              <a:gd name="connsiteX15" fmla="*/ 6443783 w 10320354"/>
              <a:gd name="connsiteY15" fmla="*/ 19052 h 476256"/>
              <a:gd name="connsiteX16" fmla="*/ 6886575 w 10320354"/>
              <a:gd name="connsiteY16" fmla="*/ 442915 h 476256"/>
              <a:gd name="connsiteX17" fmla="*/ 7334250 w 10320354"/>
              <a:gd name="connsiteY17" fmla="*/ 9527 h 476256"/>
              <a:gd name="connsiteX18" fmla="*/ 7748570 w 10320354"/>
              <a:gd name="connsiteY18" fmla="*/ 442915 h 476256"/>
              <a:gd name="connsiteX19" fmla="*/ 8191500 w 10320354"/>
              <a:gd name="connsiteY19" fmla="*/ 9527 h 476256"/>
              <a:gd name="connsiteX20" fmla="*/ 8605889 w 10320354"/>
              <a:gd name="connsiteY20" fmla="*/ 471490 h 476256"/>
              <a:gd name="connsiteX21" fmla="*/ 9029700 w 10320354"/>
              <a:gd name="connsiteY21" fmla="*/ 19052 h 476256"/>
              <a:gd name="connsiteX22" fmla="*/ 9463104 w 10320354"/>
              <a:gd name="connsiteY22" fmla="*/ 457202 h 476256"/>
              <a:gd name="connsiteX23" fmla="*/ 9939150 w 10320354"/>
              <a:gd name="connsiteY23" fmla="*/ 28577 h 476256"/>
              <a:gd name="connsiteX24" fmla="*/ 10320354 w 10320354"/>
              <a:gd name="connsiteY24" fmla="*/ 414339 h 476256"/>
              <a:gd name="connsiteX0" fmla="*/ 0 w 10320354"/>
              <a:gd name="connsiteY0" fmla="*/ 466727 h 476256"/>
              <a:gd name="connsiteX1" fmla="*/ 381000 w 10320354"/>
              <a:gd name="connsiteY1" fmla="*/ 19052 h 476256"/>
              <a:gd name="connsiteX2" fmla="*/ 847725 w 10320354"/>
              <a:gd name="connsiteY2" fmla="*/ 476252 h 476256"/>
              <a:gd name="connsiteX3" fmla="*/ 1280992 w 10320354"/>
              <a:gd name="connsiteY3" fmla="*/ 28577 h 476256"/>
              <a:gd name="connsiteX4" fmla="*/ 1733550 w 10320354"/>
              <a:gd name="connsiteY4" fmla="*/ 457202 h 476256"/>
              <a:gd name="connsiteX5" fmla="*/ 2157292 w 10320354"/>
              <a:gd name="connsiteY5" fmla="*/ 28577 h 476256"/>
              <a:gd name="connsiteX6" fmla="*/ 2590800 w 10320354"/>
              <a:gd name="connsiteY6" fmla="*/ 466728 h 476256"/>
              <a:gd name="connsiteX7" fmla="*/ 3000273 w 10320354"/>
              <a:gd name="connsiteY7" fmla="*/ 23815 h 476256"/>
              <a:gd name="connsiteX8" fmla="*/ 3424358 w 10320354"/>
              <a:gd name="connsiteY8" fmla="*/ 466727 h 476256"/>
              <a:gd name="connsiteX9" fmla="*/ 3871793 w 10320354"/>
              <a:gd name="connsiteY9" fmla="*/ 14290 h 476256"/>
              <a:gd name="connsiteX10" fmla="*/ 4281539 w 10320354"/>
              <a:gd name="connsiteY10" fmla="*/ 452439 h 476256"/>
              <a:gd name="connsiteX11" fmla="*/ 4738602 w 10320354"/>
              <a:gd name="connsiteY11" fmla="*/ 14289 h 476256"/>
              <a:gd name="connsiteX12" fmla="*/ 5143568 w 10320354"/>
              <a:gd name="connsiteY12" fmla="*/ 461964 h 476256"/>
              <a:gd name="connsiteX13" fmla="*/ 5558059 w 10320354"/>
              <a:gd name="connsiteY13" fmla="*/ 2 h 476256"/>
              <a:gd name="connsiteX14" fmla="*/ 6015088 w 10320354"/>
              <a:gd name="connsiteY14" fmla="*/ 457202 h 476256"/>
              <a:gd name="connsiteX15" fmla="*/ 6443783 w 10320354"/>
              <a:gd name="connsiteY15" fmla="*/ 19052 h 476256"/>
              <a:gd name="connsiteX16" fmla="*/ 6886575 w 10320354"/>
              <a:gd name="connsiteY16" fmla="*/ 442915 h 476256"/>
              <a:gd name="connsiteX17" fmla="*/ 7334250 w 10320354"/>
              <a:gd name="connsiteY17" fmla="*/ 9527 h 476256"/>
              <a:gd name="connsiteX18" fmla="*/ 7748570 w 10320354"/>
              <a:gd name="connsiteY18" fmla="*/ 442915 h 476256"/>
              <a:gd name="connsiteX19" fmla="*/ 8191500 w 10320354"/>
              <a:gd name="connsiteY19" fmla="*/ 9527 h 476256"/>
              <a:gd name="connsiteX20" fmla="*/ 8605889 w 10320354"/>
              <a:gd name="connsiteY20" fmla="*/ 471490 h 476256"/>
              <a:gd name="connsiteX21" fmla="*/ 9029700 w 10320354"/>
              <a:gd name="connsiteY21" fmla="*/ 19052 h 476256"/>
              <a:gd name="connsiteX22" fmla="*/ 9463104 w 10320354"/>
              <a:gd name="connsiteY22" fmla="*/ 457202 h 476256"/>
              <a:gd name="connsiteX23" fmla="*/ 9910677 w 10320354"/>
              <a:gd name="connsiteY23" fmla="*/ 19052 h 476256"/>
              <a:gd name="connsiteX24" fmla="*/ 10320354 w 10320354"/>
              <a:gd name="connsiteY24" fmla="*/ 414339 h 476256"/>
              <a:gd name="connsiteX0" fmla="*/ 0 w 10320354"/>
              <a:gd name="connsiteY0" fmla="*/ 942977 h 942977"/>
              <a:gd name="connsiteX1" fmla="*/ 381000 w 10320354"/>
              <a:gd name="connsiteY1" fmla="*/ 19052 h 942977"/>
              <a:gd name="connsiteX2" fmla="*/ 847725 w 10320354"/>
              <a:gd name="connsiteY2" fmla="*/ 476252 h 942977"/>
              <a:gd name="connsiteX3" fmla="*/ 1280992 w 10320354"/>
              <a:gd name="connsiteY3" fmla="*/ 28577 h 942977"/>
              <a:gd name="connsiteX4" fmla="*/ 1733550 w 10320354"/>
              <a:gd name="connsiteY4" fmla="*/ 457202 h 942977"/>
              <a:gd name="connsiteX5" fmla="*/ 2157292 w 10320354"/>
              <a:gd name="connsiteY5" fmla="*/ 28577 h 942977"/>
              <a:gd name="connsiteX6" fmla="*/ 2590800 w 10320354"/>
              <a:gd name="connsiteY6" fmla="*/ 466728 h 942977"/>
              <a:gd name="connsiteX7" fmla="*/ 3000273 w 10320354"/>
              <a:gd name="connsiteY7" fmla="*/ 23815 h 942977"/>
              <a:gd name="connsiteX8" fmla="*/ 3424358 w 10320354"/>
              <a:gd name="connsiteY8" fmla="*/ 466727 h 942977"/>
              <a:gd name="connsiteX9" fmla="*/ 3871793 w 10320354"/>
              <a:gd name="connsiteY9" fmla="*/ 14290 h 942977"/>
              <a:gd name="connsiteX10" fmla="*/ 4281539 w 10320354"/>
              <a:gd name="connsiteY10" fmla="*/ 452439 h 942977"/>
              <a:gd name="connsiteX11" fmla="*/ 4738602 w 10320354"/>
              <a:gd name="connsiteY11" fmla="*/ 14289 h 942977"/>
              <a:gd name="connsiteX12" fmla="*/ 5143568 w 10320354"/>
              <a:gd name="connsiteY12" fmla="*/ 461964 h 942977"/>
              <a:gd name="connsiteX13" fmla="*/ 5558059 w 10320354"/>
              <a:gd name="connsiteY13" fmla="*/ 2 h 942977"/>
              <a:gd name="connsiteX14" fmla="*/ 6015088 w 10320354"/>
              <a:gd name="connsiteY14" fmla="*/ 457202 h 942977"/>
              <a:gd name="connsiteX15" fmla="*/ 6443783 w 10320354"/>
              <a:gd name="connsiteY15" fmla="*/ 19052 h 942977"/>
              <a:gd name="connsiteX16" fmla="*/ 6886575 w 10320354"/>
              <a:gd name="connsiteY16" fmla="*/ 442915 h 942977"/>
              <a:gd name="connsiteX17" fmla="*/ 7334250 w 10320354"/>
              <a:gd name="connsiteY17" fmla="*/ 9527 h 942977"/>
              <a:gd name="connsiteX18" fmla="*/ 7748570 w 10320354"/>
              <a:gd name="connsiteY18" fmla="*/ 442915 h 942977"/>
              <a:gd name="connsiteX19" fmla="*/ 8191500 w 10320354"/>
              <a:gd name="connsiteY19" fmla="*/ 9527 h 942977"/>
              <a:gd name="connsiteX20" fmla="*/ 8605889 w 10320354"/>
              <a:gd name="connsiteY20" fmla="*/ 471490 h 942977"/>
              <a:gd name="connsiteX21" fmla="*/ 9029700 w 10320354"/>
              <a:gd name="connsiteY21" fmla="*/ 19052 h 942977"/>
              <a:gd name="connsiteX22" fmla="*/ 9463104 w 10320354"/>
              <a:gd name="connsiteY22" fmla="*/ 457202 h 942977"/>
              <a:gd name="connsiteX23" fmla="*/ 9910677 w 10320354"/>
              <a:gd name="connsiteY23" fmla="*/ 19052 h 942977"/>
              <a:gd name="connsiteX24" fmla="*/ 10320354 w 10320354"/>
              <a:gd name="connsiteY24" fmla="*/ 414339 h 942977"/>
              <a:gd name="connsiteX0" fmla="*/ 0 w 10320354"/>
              <a:gd name="connsiteY0" fmla="*/ 942977 h 942977"/>
              <a:gd name="connsiteX1" fmla="*/ 381000 w 10320354"/>
              <a:gd name="connsiteY1" fmla="*/ 19052 h 942977"/>
              <a:gd name="connsiteX2" fmla="*/ 847725 w 10320354"/>
              <a:gd name="connsiteY2" fmla="*/ 476252 h 942977"/>
              <a:gd name="connsiteX3" fmla="*/ 1280992 w 10320354"/>
              <a:gd name="connsiteY3" fmla="*/ 28577 h 942977"/>
              <a:gd name="connsiteX4" fmla="*/ 1733550 w 10320354"/>
              <a:gd name="connsiteY4" fmla="*/ 457202 h 942977"/>
              <a:gd name="connsiteX5" fmla="*/ 2157292 w 10320354"/>
              <a:gd name="connsiteY5" fmla="*/ 28577 h 942977"/>
              <a:gd name="connsiteX6" fmla="*/ 2590800 w 10320354"/>
              <a:gd name="connsiteY6" fmla="*/ 466728 h 942977"/>
              <a:gd name="connsiteX7" fmla="*/ 3000273 w 10320354"/>
              <a:gd name="connsiteY7" fmla="*/ 23815 h 942977"/>
              <a:gd name="connsiteX8" fmla="*/ 3424358 w 10320354"/>
              <a:gd name="connsiteY8" fmla="*/ 466727 h 942977"/>
              <a:gd name="connsiteX9" fmla="*/ 3871793 w 10320354"/>
              <a:gd name="connsiteY9" fmla="*/ 14290 h 942977"/>
              <a:gd name="connsiteX10" fmla="*/ 4281539 w 10320354"/>
              <a:gd name="connsiteY10" fmla="*/ 452439 h 942977"/>
              <a:gd name="connsiteX11" fmla="*/ 4738602 w 10320354"/>
              <a:gd name="connsiteY11" fmla="*/ 14289 h 942977"/>
              <a:gd name="connsiteX12" fmla="*/ 5143568 w 10320354"/>
              <a:gd name="connsiteY12" fmla="*/ 461964 h 942977"/>
              <a:gd name="connsiteX13" fmla="*/ 5558059 w 10320354"/>
              <a:gd name="connsiteY13" fmla="*/ 2 h 942977"/>
              <a:gd name="connsiteX14" fmla="*/ 6015088 w 10320354"/>
              <a:gd name="connsiteY14" fmla="*/ 457202 h 942977"/>
              <a:gd name="connsiteX15" fmla="*/ 6443783 w 10320354"/>
              <a:gd name="connsiteY15" fmla="*/ 19052 h 942977"/>
              <a:gd name="connsiteX16" fmla="*/ 6886575 w 10320354"/>
              <a:gd name="connsiteY16" fmla="*/ 442915 h 942977"/>
              <a:gd name="connsiteX17" fmla="*/ 7334250 w 10320354"/>
              <a:gd name="connsiteY17" fmla="*/ 9527 h 942977"/>
              <a:gd name="connsiteX18" fmla="*/ 7748570 w 10320354"/>
              <a:gd name="connsiteY18" fmla="*/ 442915 h 942977"/>
              <a:gd name="connsiteX19" fmla="*/ 8191500 w 10320354"/>
              <a:gd name="connsiteY19" fmla="*/ 9527 h 942977"/>
              <a:gd name="connsiteX20" fmla="*/ 8605889 w 10320354"/>
              <a:gd name="connsiteY20" fmla="*/ 471490 h 942977"/>
              <a:gd name="connsiteX21" fmla="*/ 9029700 w 10320354"/>
              <a:gd name="connsiteY21" fmla="*/ 19052 h 942977"/>
              <a:gd name="connsiteX22" fmla="*/ 9463104 w 10320354"/>
              <a:gd name="connsiteY22" fmla="*/ 457202 h 942977"/>
              <a:gd name="connsiteX23" fmla="*/ 9910677 w 10320354"/>
              <a:gd name="connsiteY23" fmla="*/ 19052 h 942977"/>
              <a:gd name="connsiteX24" fmla="*/ 10320354 w 10320354"/>
              <a:gd name="connsiteY24" fmla="*/ 414339 h 942977"/>
              <a:gd name="connsiteX0" fmla="*/ 0 w 10358317"/>
              <a:gd name="connsiteY0" fmla="*/ 942977 h 947739"/>
              <a:gd name="connsiteX1" fmla="*/ 381000 w 10358317"/>
              <a:gd name="connsiteY1" fmla="*/ 19052 h 947739"/>
              <a:gd name="connsiteX2" fmla="*/ 847725 w 10358317"/>
              <a:gd name="connsiteY2" fmla="*/ 476252 h 947739"/>
              <a:gd name="connsiteX3" fmla="*/ 1280992 w 10358317"/>
              <a:gd name="connsiteY3" fmla="*/ 28577 h 947739"/>
              <a:gd name="connsiteX4" fmla="*/ 1733550 w 10358317"/>
              <a:gd name="connsiteY4" fmla="*/ 457202 h 947739"/>
              <a:gd name="connsiteX5" fmla="*/ 2157292 w 10358317"/>
              <a:gd name="connsiteY5" fmla="*/ 28577 h 947739"/>
              <a:gd name="connsiteX6" fmla="*/ 2590800 w 10358317"/>
              <a:gd name="connsiteY6" fmla="*/ 466728 h 947739"/>
              <a:gd name="connsiteX7" fmla="*/ 3000273 w 10358317"/>
              <a:gd name="connsiteY7" fmla="*/ 23815 h 947739"/>
              <a:gd name="connsiteX8" fmla="*/ 3424358 w 10358317"/>
              <a:gd name="connsiteY8" fmla="*/ 466727 h 947739"/>
              <a:gd name="connsiteX9" fmla="*/ 3871793 w 10358317"/>
              <a:gd name="connsiteY9" fmla="*/ 14290 h 947739"/>
              <a:gd name="connsiteX10" fmla="*/ 4281539 w 10358317"/>
              <a:gd name="connsiteY10" fmla="*/ 452439 h 947739"/>
              <a:gd name="connsiteX11" fmla="*/ 4738602 w 10358317"/>
              <a:gd name="connsiteY11" fmla="*/ 14289 h 947739"/>
              <a:gd name="connsiteX12" fmla="*/ 5143568 w 10358317"/>
              <a:gd name="connsiteY12" fmla="*/ 461964 h 947739"/>
              <a:gd name="connsiteX13" fmla="*/ 5558059 w 10358317"/>
              <a:gd name="connsiteY13" fmla="*/ 2 h 947739"/>
              <a:gd name="connsiteX14" fmla="*/ 6015088 w 10358317"/>
              <a:gd name="connsiteY14" fmla="*/ 457202 h 947739"/>
              <a:gd name="connsiteX15" fmla="*/ 6443783 w 10358317"/>
              <a:gd name="connsiteY15" fmla="*/ 19052 h 947739"/>
              <a:gd name="connsiteX16" fmla="*/ 6886575 w 10358317"/>
              <a:gd name="connsiteY16" fmla="*/ 442915 h 947739"/>
              <a:gd name="connsiteX17" fmla="*/ 7334250 w 10358317"/>
              <a:gd name="connsiteY17" fmla="*/ 9527 h 947739"/>
              <a:gd name="connsiteX18" fmla="*/ 7748570 w 10358317"/>
              <a:gd name="connsiteY18" fmla="*/ 442915 h 947739"/>
              <a:gd name="connsiteX19" fmla="*/ 8191500 w 10358317"/>
              <a:gd name="connsiteY19" fmla="*/ 9527 h 947739"/>
              <a:gd name="connsiteX20" fmla="*/ 8605889 w 10358317"/>
              <a:gd name="connsiteY20" fmla="*/ 471490 h 947739"/>
              <a:gd name="connsiteX21" fmla="*/ 9029700 w 10358317"/>
              <a:gd name="connsiteY21" fmla="*/ 19052 h 947739"/>
              <a:gd name="connsiteX22" fmla="*/ 9463104 w 10358317"/>
              <a:gd name="connsiteY22" fmla="*/ 457202 h 947739"/>
              <a:gd name="connsiteX23" fmla="*/ 9910677 w 10358317"/>
              <a:gd name="connsiteY23" fmla="*/ 19052 h 947739"/>
              <a:gd name="connsiteX24" fmla="*/ 10358317 w 10358317"/>
              <a:gd name="connsiteY24" fmla="*/ 947739 h 947739"/>
              <a:gd name="connsiteX0" fmla="*/ 0 w 10361655"/>
              <a:gd name="connsiteY0" fmla="*/ 942977 h 947739"/>
              <a:gd name="connsiteX1" fmla="*/ 381000 w 10361655"/>
              <a:gd name="connsiteY1" fmla="*/ 19052 h 947739"/>
              <a:gd name="connsiteX2" fmla="*/ 847725 w 10361655"/>
              <a:gd name="connsiteY2" fmla="*/ 476252 h 947739"/>
              <a:gd name="connsiteX3" fmla="*/ 1280992 w 10361655"/>
              <a:gd name="connsiteY3" fmla="*/ 28577 h 947739"/>
              <a:gd name="connsiteX4" fmla="*/ 1733550 w 10361655"/>
              <a:gd name="connsiteY4" fmla="*/ 457202 h 947739"/>
              <a:gd name="connsiteX5" fmla="*/ 2157292 w 10361655"/>
              <a:gd name="connsiteY5" fmla="*/ 28577 h 947739"/>
              <a:gd name="connsiteX6" fmla="*/ 2590800 w 10361655"/>
              <a:gd name="connsiteY6" fmla="*/ 466728 h 947739"/>
              <a:gd name="connsiteX7" fmla="*/ 3000273 w 10361655"/>
              <a:gd name="connsiteY7" fmla="*/ 23815 h 947739"/>
              <a:gd name="connsiteX8" fmla="*/ 3424358 w 10361655"/>
              <a:gd name="connsiteY8" fmla="*/ 466727 h 947739"/>
              <a:gd name="connsiteX9" fmla="*/ 3871793 w 10361655"/>
              <a:gd name="connsiteY9" fmla="*/ 14290 h 947739"/>
              <a:gd name="connsiteX10" fmla="*/ 4281539 w 10361655"/>
              <a:gd name="connsiteY10" fmla="*/ 452439 h 947739"/>
              <a:gd name="connsiteX11" fmla="*/ 4738602 w 10361655"/>
              <a:gd name="connsiteY11" fmla="*/ 14289 h 947739"/>
              <a:gd name="connsiteX12" fmla="*/ 5143568 w 10361655"/>
              <a:gd name="connsiteY12" fmla="*/ 461964 h 947739"/>
              <a:gd name="connsiteX13" fmla="*/ 5558059 w 10361655"/>
              <a:gd name="connsiteY13" fmla="*/ 2 h 947739"/>
              <a:gd name="connsiteX14" fmla="*/ 6015088 w 10361655"/>
              <a:gd name="connsiteY14" fmla="*/ 457202 h 947739"/>
              <a:gd name="connsiteX15" fmla="*/ 6443783 w 10361655"/>
              <a:gd name="connsiteY15" fmla="*/ 19052 h 947739"/>
              <a:gd name="connsiteX16" fmla="*/ 6886575 w 10361655"/>
              <a:gd name="connsiteY16" fmla="*/ 442915 h 947739"/>
              <a:gd name="connsiteX17" fmla="*/ 7334250 w 10361655"/>
              <a:gd name="connsiteY17" fmla="*/ 9527 h 947739"/>
              <a:gd name="connsiteX18" fmla="*/ 7748570 w 10361655"/>
              <a:gd name="connsiteY18" fmla="*/ 442915 h 947739"/>
              <a:gd name="connsiteX19" fmla="*/ 8191500 w 10361655"/>
              <a:gd name="connsiteY19" fmla="*/ 9527 h 947739"/>
              <a:gd name="connsiteX20" fmla="*/ 8605889 w 10361655"/>
              <a:gd name="connsiteY20" fmla="*/ 471490 h 947739"/>
              <a:gd name="connsiteX21" fmla="*/ 9029700 w 10361655"/>
              <a:gd name="connsiteY21" fmla="*/ 19052 h 947739"/>
              <a:gd name="connsiteX22" fmla="*/ 9463104 w 10361655"/>
              <a:gd name="connsiteY22" fmla="*/ 457202 h 947739"/>
              <a:gd name="connsiteX23" fmla="*/ 9910677 w 10361655"/>
              <a:gd name="connsiteY23" fmla="*/ 19052 h 947739"/>
              <a:gd name="connsiteX24" fmla="*/ 10358317 w 10361655"/>
              <a:gd name="connsiteY24" fmla="*/ 947739 h 947739"/>
              <a:gd name="connsiteX0" fmla="*/ 0 w 10361655"/>
              <a:gd name="connsiteY0" fmla="*/ 2831011 h 2835773"/>
              <a:gd name="connsiteX1" fmla="*/ 362018 w 10361655"/>
              <a:gd name="connsiteY1" fmla="*/ 2086 h 2835773"/>
              <a:gd name="connsiteX2" fmla="*/ 847725 w 10361655"/>
              <a:gd name="connsiteY2" fmla="*/ 2364286 h 2835773"/>
              <a:gd name="connsiteX3" fmla="*/ 1280992 w 10361655"/>
              <a:gd name="connsiteY3" fmla="*/ 1916611 h 2835773"/>
              <a:gd name="connsiteX4" fmla="*/ 1733550 w 10361655"/>
              <a:gd name="connsiteY4" fmla="*/ 2345236 h 2835773"/>
              <a:gd name="connsiteX5" fmla="*/ 2157292 w 10361655"/>
              <a:gd name="connsiteY5" fmla="*/ 1916611 h 2835773"/>
              <a:gd name="connsiteX6" fmla="*/ 2590800 w 10361655"/>
              <a:gd name="connsiteY6" fmla="*/ 2354762 h 2835773"/>
              <a:gd name="connsiteX7" fmla="*/ 3000273 w 10361655"/>
              <a:gd name="connsiteY7" fmla="*/ 1911849 h 2835773"/>
              <a:gd name="connsiteX8" fmla="*/ 3424358 w 10361655"/>
              <a:gd name="connsiteY8" fmla="*/ 2354761 h 2835773"/>
              <a:gd name="connsiteX9" fmla="*/ 3871793 w 10361655"/>
              <a:gd name="connsiteY9" fmla="*/ 1902324 h 2835773"/>
              <a:gd name="connsiteX10" fmla="*/ 4281539 w 10361655"/>
              <a:gd name="connsiteY10" fmla="*/ 2340473 h 2835773"/>
              <a:gd name="connsiteX11" fmla="*/ 4738602 w 10361655"/>
              <a:gd name="connsiteY11" fmla="*/ 1902323 h 2835773"/>
              <a:gd name="connsiteX12" fmla="*/ 5143568 w 10361655"/>
              <a:gd name="connsiteY12" fmla="*/ 2349998 h 2835773"/>
              <a:gd name="connsiteX13" fmla="*/ 5558059 w 10361655"/>
              <a:gd name="connsiteY13" fmla="*/ 1888036 h 2835773"/>
              <a:gd name="connsiteX14" fmla="*/ 6015088 w 10361655"/>
              <a:gd name="connsiteY14" fmla="*/ 2345236 h 2835773"/>
              <a:gd name="connsiteX15" fmla="*/ 6443783 w 10361655"/>
              <a:gd name="connsiteY15" fmla="*/ 1907086 h 2835773"/>
              <a:gd name="connsiteX16" fmla="*/ 6886575 w 10361655"/>
              <a:gd name="connsiteY16" fmla="*/ 2330949 h 2835773"/>
              <a:gd name="connsiteX17" fmla="*/ 7334250 w 10361655"/>
              <a:gd name="connsiteY17" fmla="*/ 1897561 h 2835773"/>
              <a:gd name="connsiteX18" fmla="*/ 7748570 w 10361655"/>
              <a:gd name="connsiteY18" fmla="*/ 2330949 h 2835773"/>
              <a:gd name="connsiteX19" fmla="*/ 8191500 w 10361655"/>
              <a:gd name="connsiteY19" fmla="*/ 1897561 h 2835773"/>
              <a:gd name="connsiteX20" fmla="*/ 8605889 w 10361655"/>
              <a:gd name="connsiteY20" fmla="*/ 2359524 h 2835773"/>
              <a:gd name="connsiteX21" fmla="*/ 9029700 w 10361655"/>
              <a:gd name="connsiteY21" fmla="*/ 1907086 h 2835773"/>
              <a:gd name="connsiteX22" fmla="*/ 9463104 w 10361655"/>
              <a:gd name="connsiteY22" fmla="*/ 2345236 h 2835773"/>
              <a:gd name="connsiteX23" fmla="*/ 9910677 w 10361655"/>
              <a:gd name="connsiteY23" fmla="*/ 1907086 h 2835773"/>
              <a:gd name="connsiteX24" fmla="*/ 10358317 w 10361655"/>
              <a:gd name="connsiteY24" fmla="*/ 2835773 h 2835773"/>
              <a:gd name="connsiteX0" fmla="*/ 0 w 10361655"/>
              <a:gd name="connsiteY0" fmla="*/ 2831011 h 2835773"/>
              <a:gd name="connsiteX1" fmla="*/ 418963 w 10361655"/>
              <a:gd name="connsiteY1" fmla="*/ 2086 h 2835773"/>
              <a:gd name="connsiteX2" fmla="*/ 847725 w 10361655"/>
              <a:gd name="connsiteY2" fmla="*/ 2364286 h 2835773"/>
              <a:gd name="connsiteX3" fmla="*/ 1280992 w 10361655"/>
              <a:gd name="connsiteY3" fmla="*/ 1916611 h 2835773"/>
              <a:gd name="connsiteX4" fmla="*/ 1733550 w 10361655"/>
              <a:gd name="connsiteY4" fmla="*/ 2345236 h 2835773"/>
              <a:gd name="connsiteX5" fmla="*/ 2157292 w 10361655"/>
              <a:gd name="connsiteY5" fmla="*/ 1916611 h 2835773"/>
              <a:gd name="connsiteX6" fmla="*/ 2590800 w 10361655"/>
              <a:gd name="connsiteY6" fmla="*/ 2354762 h 2835773"/>
              <a:gd name="connsiteX7" fmla="*/ 3000273 w 10361655"/>
              <a:gd name="connsiteY7" fmla="*/ 1911849 h 2835773"/>
              <a:gd name="connsiteX8" fmla="*/ 3424358 w 10361655"/>
              <a:gd name="connsiteY8" fmla="*/ 2354761 h 2835773"/>
              <a:gd name="connsiteX9" fmla="*/ 3871793 w 10361655"/>
              <a:gd name="connsiteY9" fmla="*/ 1902324 h 2835773"/>
              <a:gd name="connsiteX10" fmla="*/ 4281539 w 10361655"/>
              <a:gd name="connsiteY10" fmla="*/ 2340473 h 2835773"/>
              <a:gd name="connsiteX11" fmla="*/ 4738602 w 10361655"/>
              <a:gd name="connsiteY11" fmla="*/ 1902323 h 2835773"/>
              <a:gd name="connsiteX12" fmla="*/ 5143568 w 10361655"/>
              <a:gd name="connsiteY12" fmla="*/ 2349998 h 2835773"/>
              <a:gd name="connsiteX13" fmla="*/ 5558059 w 10361655"/>
              <a:gd name="connsiteY13" fmla="*/ 1888036 h 2835773"/>
              <a:gd name="connsiteX14" fmla="*/ 6015088 w 10361655"/>
              <a:gd name="connsiteY14" fmla="*/ 2345236 h 2835773"/>
              <a:gd name="connsiteX15" fmla="*/ 6443783 w 10361655"/>
              <a:gd name="connsiteY15" fmla="*/ 1907086 h 2835773"/>
              <a:gd name="connsiteX16" fmla="*/ 6886575 w 10361655"/>
              <a:gd name="connsiteY16" fmla="*/ 2330949 h 2835773"/>
              <a:gd name="connsiteX17" fmla="*/ 7334250 w 10361655"/>
              <a:gd name="connsiteY17" fmla="*/ 1897561 h 2835773"/>
              <a:gd name="connsiteX18" fmla="*/ 7748570 w 10361655"/>
              <a:gd name="connsiteY18" fmla="*/ 2330949 h 2835773"/>
              <a:gd name="connsiteX19" fmla="*/ 8191500 w 10361655"/>
              <a:gd name="connsiteY19" fmla="*/ 1897561 h 2835773"/>
              <a:gd name="connsiteX20" fmla="*/ 8605889 w 10361655"/>
              <a:gd name="connsiteY20" fmla="*/ 2359524 h 2835773"/>
              <a:gd name="connsiteX21" fmla="*/ 9029700 w 10361655"/>
              <a:gd name="connsiteY21" fmla="*/ 1907086 h 2835773"/>
              <a:gd name="connsiteX22" fmla="*/ 9463104 w 10361655"/>
              <a:gd name="connsiteY22" fmla="*/ 2345236 h 2835773"/>
              <a:gd name="connsiteX23" fmla="*/ 9910677 w 10361655"/>
              <a:gd name="connsiteY23" fmla="*/ 1907086 h 2835773"/>
              <a:gd name="connsiteX24" fmla="*/ 10358317 w 10361655"/>
              <a:gd name="connsiteY24" fmla="*/ 2835773 h 2835773"/>
              <a:gd name="connsiteX0" fmla="*/ 0 w 10361655"/>
              <a:gd name="connsiteY0" fmla="*/ 2831011 h 2835773"/>
              <a:gd name="connsiteX1" fmla="*/ 418963 w 10361655"/>
              <a:gd name="connsiteY1" fmla="*/ 2086 h 2835773"/>
              <a:gd name="connsiteX2" fmla="*/ 847725 w 10361655"/>
              <a:gd name="connsiteY2" fmla="*/ 2364286 h 2835773"/>
              <a:gd name="connsiteX3" fmla="*/ 1280992 w 10361655"/>
              <a:gd name="connsiteY3" fmla="*/ 1916611 h 2835773"/>
              <a:gd name="connsiteX4" fmla="*/ 1733550 w 10361655"/>
              <a:gd name="connsiteY4" fmla="*/ 2345236 h 2835773"/>
              <a:gd name="connsiteX5" fmla="*/ 2157292 w 10361655"/>
              <a:gd name="connsiteY5" fmla="*/ 1916611 h 2835773"/>
              <a:gd name="connsiteX6" fmla="*/ 2590800 w 10361655"/>
              <a:gd name="connsiteY6" fmla="*/ 2354762 h 2835773"/>
              <a:gd name="connsiteX7" fmla="*/ 3000273 w 10361655"/>
              <a:gd name="connsiteY7" fmla="*/ 1911849 h 2835773"/>
              <a:gd name="connsiteX8" fmla="*/ 3424358 w 10361655"/>
              <a:gd name="connsiteY8" fmla="*/ 2354761 h 2835773"/>
              <a:gd name="connsiteX9" fmla="*/ 3871793 w 10361655"/>
              <a:gd name="connsiteY9" fmla="*/ 1902324 h 2835773"/>
              <a:gd name="connsiteX10" fmla="*/ 4281539 w 10361655"/>
              <a:gd name="connsiteY10" fmla="*/ 2340473 h 2835773"/>
              <a:gd name="connsiteX11" fmla="*/ 4738602 w 10361655"/>
              <a:gd name="connsiteY11" fmla="*/ 1902323 h 2835773"/>
              <a:gd name="connsiteX12" fmla="*/ 5143568 w 10361655"/>
              <a:gd name="connsiteY12" fmla="*/ 2349998 h 2835773"/>
              <a:gd name="connsiteX13" fmla="*/ 5558059 w 10361655"/>
              <a:gd name="connsiteY13" fmla="*/ 1888036 h 2835773"/>
              <a:gd name="connsiteX14" fmla="*/ 6015088 w 10361655"/>
              <a:gd name="connsiteY14" fmla="*/ 2345236 h 2835773"/>
              <a:gd name="connsiteX15" fmla="*/ 6443783 w 10361655"/>
              <a:gd name="connsiteY15" fmla="*/ 1907086 h 2835773"/>
              <a:gd name="connsiteX16" fmla="*/ 6886575 w 10361655"/>
              <a:gd name="connsiteY16" fmla="*/ 2330949 h 2835773"/>
              <a:gd name="connsiteX17" fmla="*/ 7334250 w 10361655"/>
              <a:gd name="connsiteY17" fmla="*/ 1897561 h 2835773"/>
              <a:gd name="connsiteX18" fmla="*/ 7748570 w 10361655"/>
              <a:gd name="connsiteY18" fmla="*/ 2330949 h 2835773"/>
              <a:gd name="connsiteX19" fmla="*/ 8191500 w 10361655"/>
              <a:gd name="connsiteY19" fmla="*/ 1897561 h 2835773"/>
              <a:gd name="connsiteX20" fmla="*/ 8605889 w 10361655"/>
              <a:gd name="connsiteY20" fmla="*/ 2359524 h 2835773"/>
              <a:gd name="connsiteX21" fmla="*/ 9039191 w 10361655"/>
              <a:gd name="connsiteY21" fmla="*/ 1383211 h 2835773"/>
              <a:gd name="connsiteX22" fmla="*/ 9463104 w 10361655"/>
              <a:gd name="connsiteY22" fmla="*/ 2345236 h 2835773"/>
              <a:gd name="connsiteX23" fmla="*/ 9910677 w 10361655"/>
              <a:gd name="connsiteY23" fmla="*/ 1907086 h 2835773"/>
              <a:gd name="connsiteX24" fmla="*/ 10358317 w 10361655"/>
              <a:gd name="connsiteY24" fmla="*/ 2835773 h 2835773"/>
              <a:gd name="connsiteX0" fmla="*/ 0 w 10314998"/>
              <a:gd name="connsiteY0" fmla="*/ 2831011 h 2835773"/>
              <a:gd name="connsiteX1" fmla="*/ 418963 w 10314998"/>
              <a:gd name="connsiteY1" fmla="*/ 2086 h 2835773"/>
              <a:gd name="connsiteX2" fmla="*/ 847725 w 10314998"/>
              <a:gd name="connsiteY2" fmla="*/ 2364286 h 2835773"/>
              <a:gd name="connsiteX3" fmla="*/ 1280992 w 10314998"/>
              <a:gd name="connsiteY3" fmla="*/ 1916611 h 2835773"/>
              <a:gd name="connsiteX4" fmla="*/ 1733550 w 10314998"/>
              <a:gd name="connsiteY4" fmla="*/ 2345236 h 2835773"/>
              <a:gd name="connsiteX5" fmla="*/ 2157292 w 10314998"/>
              <a:gd name="connsiteY5" fmla="*/ 1916611 h 2835773"/>
              <a:gd name="connsiteX6" fmla="*/ 2590800 w 10314998"/>
              <a:gd name="connsiteY6" fmla="*/ 2354762 h 2835773"/>
              <a:gd name="connsiteX7" fmla="*/ 3000273 w 10314998"/>
              <a:gd name="connsiteY7" fmla="*/ 1911849 h 2835773"/>
              <a:gd name="connsiteX8" fmla="*/ 3424358 w 10314998"/>
              <a:gd name="connsiteY8" fmla="*/ 2354761 h 2835773"/>
              <a:gd name="connsiteX9" fmla="*/ 3871793 w 10314998"/>
              <a:gd name="connsiteY9" fmla="*/ 1902324 h 2835773"/>
              <a:gd name="connsiteX10" fmla="*/ 4281539 w 10314998"/>
              <a:gd name="connsiteY10" fmla="*/ 2340473 h 2835773"/>
              <a:gd name="connsiteX11" fmla="*/ 4738602 w 10314998"/>
              <a:gd name="connsiteY11" fmla="*/ 1902323 h 2835773"/>
              <a:gd name="connsiteX12" fmla="*/ 5143568 w 10314998"/>
              <a:gd name="connsiteY12" fmla="*/ 2349998 h 2835773"/>
              <a:gd name="connsiteX13" fmla="*/ 5558059 w 10314998"/>
              <a:gd name="connsiteY13" fmla="*/ 1888036 h 2835773"/>
              <a:gd name="connsiteX14" fmla="*/ 6015088 w 10314998"/>
              <a:gd name="connsiteY14" fmla="*/ 2345236 h 2835773"/>
              <a:gd name="connsiteX15" fmla="*/ 6443783 w 10314998"/>
              <a:gd name="connsiteY15" fmla="*/ 1907086 h 2835773"/>
              <a:gd name="connsiteX16" fmla="*/ 6886575 w 10314998"/>
              <a:gd name="connsiteY16" fmla="*/ 2330949 h 2835773"/>
              <a:gd name="connsiteX17" fmla="*/ 7334250 w 10314998"/>
              <a:gd name="connsiteY17" fmla="*/ 1897561 h 2835773"/>
              <a:gd name="connsiteX18" fmla="*/ 7748570 w 10314998"/>
              <a:gd name="connsiteY18" fmla="*/ 2330949 h 2835773"/>
              <a:gd name="connsiteX19" fmla="*/ 8191500 w 10314998"/>
              <a:gd name="connsiteY19" fmla="*/ 1897561 h 2835773"/>
              <a:gd name="connsiteX20" fmla="*/ 8605889 w 10314998"/>
              <a:gd name="connsiteY20" fmla="*/ 2359524 h 2835773"/>
              <a:gd name="connsiteX21" fmla="*/ 9039191 w 10314998"/>
              <a:gd name="connsiteY21" fmla="*/ 1383211 h 2835773"/>
              <a:gd name="connsiteX22" fmla="*/ 9463104 w 10314998"/>
              <a:gd name="connsiteY22" fmla="*/ 2345236 h 2835773"/>
              <a:gd name="connsiteX23" fmla="*/ 9910677 w 10314998"/>
              <a:gd name="connsiteY23" fmla="*/ 1907086 h 2835773"/>
              <a:gd name="connsiteX24" fmla="*/ 10311186 w 10314998"/>
              <a:gd name="connsiteY24" fmla="*/ 2835773 h 2835773"/>
              <a:gd name="connsiteX0" fmla="*/ 0 w 10311186"/>
              <a:gd name="connsiteY0" fmla="*/ 2831011 h 2835773"/>
              <a:gd name="connsiteX1" fmla="*/ 418963 w 10311186"/>
              <a:gd name="connsiteY1" fmla="*/ 2086 h 2835773"/>
              <a:gd name="connsiteX2" fmla="*/ 847725 w 10311186"/>
              <a:gd name="connsiteY2" fmla="*/ 2364286 h 2835773"/>
              <a:gd name="connsiteX3" fmla="*/ 1280992 w 10311186"/>
              <a:gd name="connsiteY3" fmla="*/ 1916611 h 2835773"/>
              <a:gd name="connsiteX4" fmla="*/ 1733550 w 10311186"/>
              <a:gd name="connsiteY4" fmla="*/ 2345236 h 2835773"/>
              <a:gd name="connsiteX5" fmla="*/ 2157292 w 10311186"/>
              <a:gd name="connsiteY5" fmla="*/ 1916611 h 2835773"/>
              <a:gd name="connsiteX6" fmla="*/ 2590800 w 10311186"/>
              <a:gd name="connsiteY6" fmla="*/ 2354762 h 2835773"/>
              <a:gd name="connsiteX7" fmla="*/ 3000273 w 10311186"/>
              <a:gd name="connsiteY7" fmla="*/ 1911849 h 2835773"/>
              <a:gd name="connsiteX8" fmla="*/ 3424358 w 10311186"/>
              <a:gd name="connsiteY8" fmla="*/ 2354761 h 2835773"/>
              <a:gd name="connsiteX9" fmla="*/ 3871793 w 10311186"/>
              <a:gd name="connsiteY9" fmla="*/ 1902324 h 2835773"/>
              <a:gd name="connsiteX10" fmla="*/ 4281539 w 10311186"/>
              <a:gd name="connsiteY10" fmla="*/ 2340473 h 2835773"/>
              <a:gd name="connsiteX11" fmla="*/ 4738602 w 10311186"/>
              <a:gd name="connsiteY11" fmla="*/ 1902323 h 2835773"/>
              <a:gd name="connsiteX12" fmla="*/ 5143568 w 10311186"/>
              <a:gd name="connsiteY12" fmla="*/ 2349998 h 2835773"/>
              <a:gd name="connsiteX13" fmla="*/ 5558059 w 10311186"/>
              <a:gd name="connsiteY13" fmla="*/ 1888036 h 2835773"/>
              <a:gd name="connsiteX14" fmla="*/ 6015088 w 10311186"/>
              <a:gd name="connsiteY14" fmla="*/ 2345236 h 2835773"/>
              <a:gd name="connsiteX15" fmla="*/ 6443783 w 10311186"/>
              <a:gd name="connsiteY15" fmla="*/ 1907086 h 2835773"/>
              <a:gd name="connsiteX16" fmla="*/ 6886575 w 10311186"/>
              <a:gd name="connsiteY16" fmla="*/ 2330949 h 2835773"/>
              <a:gd name="connsiteX17" fmla="*/ 7334250 w 10311186"/>
              <a:gd name="connsiteY17" fmla="*/ 1897561 h 2835773"/>
              <a:gd name="connsiteX18" fmla="*/ 7748570 w 10311186"/>
              <a:gd name="connsiteY18" fmla="*/ 2330949 h 2835773"/>
              <a:gd name="connsiteX19" fmla="*/ 8191500 w 10311186"/>
              <a:gd name="connsiteY19" fmla="*/ 1897561 h 2835773"/>
              <a:gd name="connsiteX20" fmla="*/ 8605889 w 10311186"/>
              <a:gd name="connsiteY20" fmla="*/ 2359524 h 2835773"/>
              <a:gd name="connsiteX21" fmla="*/ 9039191 w 10311186"/>
              <a:gd name="connsiteY21" fmla="*/ 1383211 h 2835773"/>
              <a:gd name="connsiteX22" fmla="*/ 9463104 w 10311186"/>
              <a:gd name="connsiteY22" fmla="*/ 2345236 h 2835773"/>
              <a:gd name="connsiteX23" fmla="*/ 9910677 w 10311186"/>
              <a:gd name="connsiteY23" fmla="*/ 1907086 h 2835773"/>
              <a:gd name="connsiteX24" fmla="*/ 10311186 w 10311186"/>
              <a:gd name="connsiteY24" fmla="*/ 2835773 h 2835773"/>
              <a:gd name="connsiteX0" fmla="*/ 0 w 10355633"/>
              <a:gd name="connsiteY0" fmla="*/ 2831011 h 2835773"/>
              <a:gd name="connsiteX1" fmla="*/ 418963 w 10355633"/>
              <a:gd name="connsiteY1" fmla="*/ 2086 h 2835773"/>
              <a:gd name="connsiteX2" fmla="*/ 847725 w 10355633"/>
              <a:gd name="connsiteY2" fmla="*/ 2364286 h 2835773"/>
              <a:gd name="connsiteX3" fmla="*/ 1280992 w 10355633"/>
              <a:gd name="connsiteY3" fmla="*/ 1916611 h 2835773"/>
              <a:gd name="connsiteX4" fmla="*/ 1733550 w 10355633"/>
              <a:gd name="connsiteY4" fmla="*/ 2345236 h 2835773"/>
              <a:gd name="connsiteX5" fmla="*/ 2157292 w 10355633"/>
              <a:gd name="connsiteY5" fmla="*/ 1916611 h 2835773"/>
              <a:gd name="connsiteX6" fmla="*/ 2590800 w 10355633"/>
              <a:gd name="connsiteY6" fmla="*/ 2354762 h 2835773"/>
              <a:gd name="connsiteX7" fmla="*/ 3000273 w 10355633"/>
              <a:gd name="connsiteY7" fmla="*/ 1911849 h 2835773"/>
              <a:gd name="connsiteX8" fmla="*/ 3424358 w 10355633"/>
              <a:gd name="connsiteY8" fmla="*/ 2354761 h 2835773"/>
              <a:gd name="connsiteX9" fmla="*/ 3871793 w 10355633"/>
              <a:gd name="connsiteY9" fmla="*/ 1902324 h 2835773"/>
              <a:gd name="connsiteX10" fmla="*/ 4281539 w 10355633"/>
              <a:gd name="connsiteY10" fmla="*/ 2340473 h 2835773"/>
              <a:gd name="connsiteX11" fmla="*/ 4738602 w 10355633"/>
              <a:gd name="connsiteY11" fmla="*/ 1902323 h 2835773"/>
              <a:gd name="connsiteX12" fmla="*/ 5143568 w 10355633"/>
              <a:gd name="connsiteY12" fmla="*/ 2349998 h 2835773"/>
              <a:gd name="connsiteX13" fmla="*/ 5558059 w 10355633"/>
              <a:gd name="connsiteY13" fmla="*/ 1888036 h 2835773"/>
              <a:gd name="connsiteX14" fmla="*/ 6015088 w 10355633"/>
              <a:gd name="connsiteY14" fmla="*/ 2345236 h 2835773"/>
              <a:gd name="connsiteX15" fmla="*/ 6443783 w 10355633"/>
              <a:gd name="connsiteY15" fmla="*/ 1907086 h 2835773"/>
              <a:gd name="connsiteX16" fmla="*/ 6886575 w 10355633"/>
              <a:gd name="connsiteY16" fmla="*/ 2330949 h 2835773"/>
              <a:gd name="connsiteX17" fmla="*/ 7334250 w 10355633"/>
              <a:gd name="connsiteY17" fmla="*/ 1897561 h 2835773"/>
              <a:gd name="connsiteX18" fmla="*/ 7748570 w 10355633"/>
              <a:gd name="connsiteY18" fmla="*/ 2330949 h 2835773"/>
              <a:gd name="connsiteX19" fmla="*/ 8191500 w 10355633"/>
              <a:gd name="connsiteY19" fmla="*/ 1897561 h 2835773"/>
              <a:gd name="connsiteX20" fmla="*/ 8605889 w 10355633"/>
              <a:gd name="connsiteY20" fmla="*/ 2359524 h 2835773"/>
              <a:gd name="connsiteX21" fmla="*/ 9039191 w 10355633"/>
              <a:gd name="connsiteY21" fmla="*/ 1383211 h 2835773"/>
              <a:gd name="connsiteX22" fmla="*/ 9463104 w 10355633"/>
              <a:gd name="connsiteY22" fmla="*/ 2345236 h 2835773"/>
              <a:gd name="connsiteX23" fmla="*/ 9910677 w 10355633"/>
              <a:gd name="connsiteY23" fmla="*/ 1907086 h 2835773"/>
              <a:gd name="connsiteX24" fmla="*/ 10355633 w 10355633"/>
              <a:gd name="connsiteY24" fmla="*/ 2835773 h 2835773"/>
              <a:gd name="connsiteX0" fmla="*/ 0 w 10355633"/>
              <a:gd name="connsiteY0" fmla="*/ 2831011 h 2835773"/>
              <a:gd name="connsiteX1" fmla="*/ 418963 w 10355633"/>
              <a:gd name="connsiteY1" fmla="*/ 2086 h 2835773"/>
              <a:gd name="connsiteX2" fmla="*/ 847725 w 10355633"/>
              <a:gd name="connsiteY2" fmla="*/ 2364286 h 2835773"/>
              <a:gd name="connsiteX3" fmla="*/ 1280992 w 10355633"/>
              <a:gd name="connsiteY3" fmla="*/ 1916611 h 2835773"/>
              <a:gd name="connsiteX4" fmla="*/ 1733550 w 10355633"/>
              <a:gd name="connsiteY4" fmla="*/ 2345236 h 2835773"/>
              <a:gd name="connsiteX5" fmla="*/ 2157292 w 10355633"/>
              <a:gd name="connsiteY5" fmla="*/ 1916611 h 2835773"/>
              <a:gd name="connsiteX6" fmla="*/ 2590800 w 10355633"/>
              <a:gd name="connsiteY6" fmla="*/ 2354762 h 2835773"/>
              <a:gd name="connsiteX7" fmla="*/ 3000273 w 10355633"/>
              <a:gd name="connsiteY7" fmla="*/ 1911849 h 2835773"/>
              <a:gd name="connsiteX8" fmla="*/ 3424358 w 10355633"/>
              <a:gd name="connsiteY8" fmla="*/ 2354761 h 2835773"/>
              <a:gd name="connsiteX9" fmla="*/ 3871793 w 10355633"/>
              <a:gd name="connsiteY9" fmla="*/ 1902324 h 2835773"/>
              <a:gd name="connsiteX10" fmla="*/ 4281539 w 10355633"/>
              <a:gd name="connsiteY10" fmla="*/ 2340473 h 2835773"/>
              <a:gd name="connsiteX11" fmla="*/ 4738602 w 10355633"/>
              <a:gd name="connsiteY11" fmla="*/ 1902323 h 2835773"/>
              <a:gd name="connsiteX12" fmla="*/ 5143568 w 10355633"/>
              <a:gd name="connsiteY12" fmla="*/ 2349998 h 2835773"/>
              <a:gd name="connsiteX13" fmla="*/ 5558059 w 10355633"/>
              <a:gd name="connsiteY13" fmla="*/ 1888036 h 2835773"/>
              <a:gd name="connsiteX14" fmla="*/ 6015088 w 10355633"/>
              <a:gd name="connsiteY14" fmla="*/ 2345236 h 2835773"/>
              <a:gd name="connsiteX15" fmla="*/ 6443783 w 10355633"/>
              <a:gd name="connsiteY15" fmla="*/ 1907086 h 2835773"/>
              <a:gd name="connsiteX16" fmla="*/ 6886575 w 10355633"/>
              <a:gd name="connsiteY16" fmla="*/ 2330949 h 2835773"/>
              <a:gd name="connsiteX17" fmla="*/ 7334250 w 10355633"/>
              <a:gd name="connsiteY17" fmla="*/ 1897561 h 2835773"/>
              <a:gd name="connsiteX18" fmla="*/ 7748570 w 10355633"/>
              <a:gd name="connsiteY18" fmla="*/ 2330949 h 2835773"/>
              <a:gd name="connsiteX19" fmla="*/ 8191500 w 10355633"/>
              <a:gd name="connsiteY19" fmla="*/ 1897561 h 2835773"/>
              <a:gd name="connsiteX20" fmla="*/ 8605889 w 10355633"/>
              <a:gd name="connsiteY20" fmla="*/ 2359524 h 2835773"/>
              <a:gd name="connsiteX21" fmla="*/ 9039191 w 10355633"/>
              <a:gd name="connsiteY21" fmla="*/ 974369 h 2835773"/>
              <a:gd name="connsiteX22" fmla="*/ 9463104 w 10355633"/>
              <a:gd name="connsiteY22" fmla="*/ 2345236 h 2835773"/>
              <a:gd name="connsiteX23" fmla="*/ 9910677 w 10355633"/>
              <a:gd name="connsiteY23" fmla="*/ 1907086 h 2835773"/>
              <a:gd name="connsiteX24" fmla="*/ 10355633 w 10355633"/>
              <a:gd name="connsiteY24" fmla="*/ 2835773 h 2835773"/>
              <a:gd name="connsiteX0" fmla="*/ 0 w 10355633"/>
              <a:gd name="connsiteY0" fmla="*/ 2831954 h 2836716"/>
              <a:gd name="connsiteX1" fmla="*/ 418963 w 10355633"/>
              <a:gd name="connsiteY1" fmla="*/ 3029 h 2836716"/>
              <a:gd name="connsiteX2" fmla="*/ 847725 w 10355633"/>
              <a:gd name="connsiteY2" fmla="*/ 2277762 h 2836716"/>
              <a:gd name="connsiteX3" fmla="*/ 1280992 w 10355633"/>
              <a:gd name="connsiteY3" fmla="*/ 1917554 h 2836716"/>
              <a:gd name="connsiteX4" fmla="*/ 1733550 w 10355633"/>
              <a:gd name="connsiteY4" fmla="*/ 2346179 h 2836716"/>
              <a:gd name="connsiteX5" fmla="*/ 2157292 w 10355633"/>
              <a:gd name="connsiteY5" fmla="*/ 1917554 h 2836716"/>
              <a:gd name="connsiteX6" fmla="*/ 2590800 w 10355633"/>
              <a:gd name="connsiteY6" fmla="*/ 2355705 h 2836716"/>
              <a:gd name="connsiteX7" fmla="*/ 3000273 w 10355633"/>
              <a:gd name="connsiteY7" fmla="*/ 1912792 h 2836716"/>
              <a:gd name="connsiteX8" fmla="*/ 3424358 w 10355633"/>
              <a:gd name="connsiteY8" fmla="*/ 2355704 h 2836716"/>
              <a:gd name="connsiteX9" fmla="*/ 3871793 w 10355633"/>
              <a:gd name="connsiteY9" fmla="*/ 1903267 h 2836716"/>
              <a:gd name="connsiteX10" fmla="*/ 4281539 w 10355633"/>
              <a:gd name="connsiteY10" fmla="*/ 2341416 h 2836716"/>
              <a:gd name="connsiteX11" fmla="*/ 4738602 w 10355633"/>
              <a:gd name="connsiteY11" fmla="*/ 1903266 h 2836716"/>
              <a:gd name="connsiteX12" fmla="*/ 5143568 w 10355633"/>
              <a:gd name="connsiteY12" fmla="*/ 2350941 h 2836716"/>
              <a:gd name="connsiteX13" fmla="*/ 5558059 w 10355633"/>
              <a:gd name="connsiteY13" fmla="*/ 1888979 h 2836716"/>
              <a:gd name="connsiteX14" fmla="*/ 6015088 w 10355633"/>
              <a:gd name="connsiteY14" fmla="*/ 2346179 h 2836716"/>
              <a:gd name="connsiteX15" fmla="*/ 6443783 w 10355633"/>
              <a:gd name="connsiteY15" fmla="*/ 1908029 h 2836716"/>
              <a:gd name="connsiteX16" fmla="*/ 6886575 w 10355633"/>
              <a:gd name="connsiteY16" fmla="*/ 2331892 h 2836716"/>
              <a:gd name="connsiteX17" fmla="*/ 7334250 w 10355633"/>
              <a:gd name="connsiteY17" fmla="*/ 1898504 h 2836716"/>
              <a:gd name="connsiteX18" fmla="*/ 7748570 w 10355633"/>
              <a:gd name="connsiteY18" fmla="*/ 2331892 h 2836716"/>
              <a:gd name="connsiteX19" fmla="*/ 8191500 w 10355633"/>
              <a:gd name="connsiteY19" fmla="*/ 1898504 h 2836716"/>
              <a:gd name="connsiteX20" fmla="*/ 8605889 w 10355633"/>
              <a:gd name="connsiteY20" fmla="*/ 2360467 h 2836716"/>
              <a:gd name="connsiteX21" fmla="*/ 9039191 w 10355633"/>
              <a:gd name="connsiteY21" fmla="*/ 975312 h 2836716"/>
              <a:gd name="connsiteX22" fmla="*/ 9463104 w 10355633"/>
              <a:gd name="connsiteY22" fmla="*/ 2346179 h 2836716"/>
              <a:gd name="connsiteX23" fmla="*/ 9910677 w 10355633"/>
              <a:gd name="connsiteY23" fmla="*/ 1908029 h 2836716"/>
              <a:gd name="connsiteX24" fmla="*/ 10355633 w 10355633"/>
              <a:gd name="connsiteY24" fmla="*/ 2836716 h 2836716"/>
              <a:gd name="connsiteX0" fmla="*/ 0 w 10355633"/>
              <a:gd name="connsiteY0" fmla="*/ 2831954 h 2836716"/>
              <a:gd name="connsiteX1" fmla="*/ 418963 w 10355633"/>
              <a:gd name="connsiteY1" fmla="*/ 3029 h 2836716"/>
              <a:gd name="connsiteX2" fmla="*/ 847725 w 10355633"/>
              <a:gd name="connsiteY2" fmla="*/ 2277762 h 2836716"/>
              <a:gd name="connsiteX3" fmla="*/ 1280992 w 10355633"/>
              <a:gd name="connsiteY3" fmla="*/ 1917554 h 2836716"/>
              <a:gd name="connsiteX4" fmla="*/ 1733550 w 10355633"/>
              <a:gd name="connsiteY4" fmla="*/ 2346179 h 2836716"/>
              <a:gd name="connsiteX5" fmla="*/ 2157292 w 10355633"/>
              <a:gd name="connsiteY5" fmla="*/ 1917554 h 2836716"/>
              <a:gd name="connsiteX6" fmla="*/ 2590800 w 10355633"/>
              <a:gd name="connsiteY6" fmla="*/ 2355705 h 2836716"/>
              <a:gd name="connsiteX7" fmla="*/ 3000273 w 10355633"/>
              <a:gd name="connsiteY7" fmla="*/ 989524 h 2836716"/>
              <a:gd name="connsiteX8" fmla="*/ 3424358 w 10355633"/>
              <a:gd name="connsiteY8" fmla="*/ 2355704 h 2836716"/>
              <a:gd name="connsiteX9" fmla="*/ 3871793 w 10355633"/>
              <a:gd name="connsiteY9" fmla="*/ 1903267 h 2836716"/>
              <a:gd name="connsiteX10" fmla="*/ 4281539 w 10355633"/>
              <a:gd name="connsiteY10" fmla="*/ 2341416 h 2836716"/>
              <a:gd name="connsiteX11" fmla="*/ 4738602 w 10355633"/>
              <a:gd name="connsiteY11" fmla="*/ 1903266 h 2836716"/>
              <a:gd name="connsiteX12" fmla="*/ 5143568 w 10355633"/>
              <a:gd name="connsiteY12" fmla="*/ 2350941 h 2836716"/>
              <a:gd name="connsiteX13" fmla="*/ 5558059 w 10355633"/>
              <a:gd name="connsiteY13" fmla="*/ 1888979 h 2836716"/>
              <a:gd name="connsiteX14" fmla="*/ 6015088 w 10355633"/>
              <a:gd name="connsiteY14" fmla="*/ 2346179 h 2836716"/>
              <a:gd name="connsiteX15" fmla="*/ 6443783 w 10355633"/>
              <a:gd name="connsiteY15" fmla="*/ 1908029 h 2836716"/>
              <a:gd name="connsiteX16" fmla="*/ 6886575 w 10355633"/>
              <a:gd name="connsiteY16" fmla="*/ 2331892 h 2836716"/>
              <a:gd name="connsiteX17" fmla="*/ 7334250 w 10355633"/>
              <a:gd name="connsiteY17" fmla="*/ 1898504 h 2836716"/>
              <a:gd name="connsiteX18" fmla="*/ 7748570 w 10355633"/>
              <a:gd name="connsiteY18" fmla="*/ 2331892 h 2836716"/>
              <a:gd name="connsiteX19" fmla="*/ 8191500 w 10355633"/>
              <a:gd name="connsiteY19" fmla="*/ 1898504 h 2836716"/>
              <a:gd name="connsiteX20" fmla="*/ 8605889 w 10355633"/>
              <a:gd name="connsiteY20" fmla="*/ 2360467 h 2836716"/>
              <a:gd name="connsiteX21" fmla="*/ 9039191 w 10355633"/>
              <a:gd name="connsiteY21" fmla="*/ 975312 h 2836716"/>
              <a:gd name="connsiteX22" fmla="*/ 9463104 w 10355633"/>
              <a:gd name="connsiteY22" fmla="*/ 2346179 h 2836716"/>
              <a:gd name="connsiteX23" fmla="*/ 9910677 w 10355633"/>
              <a:gd name="connsiteY23" fmla="*/ 1908029 h 2836716"/>
              <a:gd name="connsiteX24" fmla="*/ 10355633 w 10355633"/>
              <a:gd name="connsiteY24" fmla="*/ 2836716 h 2836716"/>
              <a:gd name="connsiteX0" fmla="*/ 0 w 10355633"/>
              <a:gd name="connsiteY0" fmla="*/ 2831954 h 2836716"/>
              <a:gd name="connsiteX1" fmla="*/ 418963 w 10355633"/>
              <a:gd name="connsiteY1" fmla="*/ 3029 h 2836716"/>
              <a:gd name="connsiteX2" fmla="*/ 847725 w 10355633"/>
              <a:gd name="connsiteY2" fmla="*/ 2277762 h 2836716"/>
              <a:gd name="connsiteX3" fmla="*/ 1280992 w 10355633"/>
              <a:gd name="connsiteY3" fmla="*/ 1917554 h 2836716"/>
              <a:gd name="connsiteX4" fmla="*/ 1733550 w 10355633"/>
              <a:gd name="connsiteY4" fmla="*/ 2346179 h 2836716"/>
              <a:gd name="connsiteX5" fmla="*/ 2157292 w 10355633"/>
              <a:gd name="connsiteY5" fmla="*/ 1917554 h 2836716"/>
              <a:gd name="connsiteX6" fmla="*/ 2590800 w 10355633"/>
              <a:gd name="connsiteY6" fmla="*/ 2355705 h 2836716"/>
              <a:gd name="connsiteX7" fmla="*/ 3000273 w 10355633"/>
              <a:gd name="connsiteY7" fmla="*/ 960369 h 2836716"/>
              <a:gd name="connsiteX8" fmla="*/ 3424358 w 10355633"/>
              <a:gd name="connsiteY8" fmla="*/ 2355704 h 2836716"/>
              <a:gd name="connsiteX9" fmla="*/ 3871793 w 10355633"/>
              <a:gd name="connsiteY9" fmla="*/ 1903267 h 2836716"/>
              <a:gd name="connsiteX10" fmla="*/ 4281539 w 10355633"/>
              <a:gd name="connsiteY10" fmla="*/ 2341416 h 2836716"/>
              <a:gd name="connsiteX11" fmla="*/ 4738602 w 10355633"/>
              <a:gd name="connsiteY11" fmla="*/ 1903266 h 2836716"/>
              <a:gd name="connsiteX12" fmla="*/ 5143568 w 10355633"/>
              <a:gd name="connsiteY12" fmla="*/ 2350941 h 2836716"/>
              <a:gd name="connsiteX13" fmla="*/ 5558059 w 10355633"/>
              <a:gd name="connsiteY13" fmla="*/ 1888979 h 2836716"/>
              <a:gd name="connsiteX14" fmla="*/ 6015088 w 10355633"/>
              <a:gd name="connsiteY14" fmla="*/ 2346179 h 2836716"/>
              <a:gd name="connsiteX15" fmla="*/ 6443783 w 10355633"/>
              <a:gd name="connsiteY15" fmla="*/ 1908029 h 2836716"/>
              <a:gd name="connsiteX16" fmla="*/ 6886575 w 10355633"/>
              <a:gd name="connsiteY16" fmla="*/ 2331892 h 2836716"/>
              <a:gd name="connsiteX17" fmla="*/ 7334250 w 10355633"/>
              <a:gd name="connsiteY17" fmla="*/ 1898504 h 2836716"/>
              <a:gd name="connsiteX18" fmla="*/ 7748570 w 10355633"/>
              <a:gd name="connsiteY18" fmla="*/ 2331892 h 2836716"/>
              <a:gd name="connsiteX19" fmla="*/ 8191500 w 10355633"/>
              <a:gd name="connsiteY19" fmla="*/ 1898504 h 2836716"/>
              <a:gd name="connsiteX20" fmla="*/ 8605889 w 10355633"/>
              <a:gd name="connsiteY20" fmla="*/ 2360467 h 2836716"/>
              <a:gd name="connsiteX21" fmla="*/ 9039191 w 10355633"/>
              <a:gd name="connsiteY21" fmla="*/ 975312 h 2836716"/>
              <a:gd name="connsiteX22" fmla="*/ 9463104 w 10355633"/>
              <a:gd name="connsiteY22" fmla="*/ 2346179 h 2836716"/>
              <a:gd name="connsiteX23" fmla="*/ 9910677 w 10355633"/>
              <a:gd name="connsiteY23" fmla="*/ 1908029 h 2836716"/>
              <a:gd name="connsiteX24" fmla="*/ 10355633 w 10355633"/>
              <a:gd name="connsiteY24" fmla="*/ 2836716 h 2836716"/>
              <a:gd name="connsiteX0" fmla="*/ 0 w 10355633"/>
              <a:gd name="connsiteY0" fmla="*/ 2831954 h 2836716"/>
              <a:gd name="connsiteX1" fmla="*/ 438804 w 10355633"/>
              <a:gd name="connsiteY1" fmla="*/ 3029 h 2836716"/>
              <a:gd name="connsiteX2" fmla="*/ 847725 w 10355633"/>
              <a:gd name="connsiteY2" fmla="*/ 2277762 h 2836716"/>
              <a:gd name="connsiteX3" fmla="*/ 1280992 w 10355633"/>
              <a:gd name="connsiteY3" fmla="*/ 1917554 h 2836716"/>
              <a:gd name="connsiteX4" fmla="*/ 1733550 w 10355633"/>
              <a:gd name="connsiteY4" fmla="*/ 2346179 h 2836716"/>
              <a:gd name="connsiteX5" fmla="*/ 2157292 w 10355633"/>
              <a:gd name="connsiteY5" fmla="*/ 1917554 h 2836716"/>
              <a:gd name="connsiteX6" fmla="*/ 2590800 w 10355633"/>
              <a:gd name="connsiteY6" fmla="*/ 2355705 h 2836716"/>
              <a:gd name="connsiteX7" fmla="*/ 3000273 w 10355633"/>
              <a:gd name="connsiteY7" fmla="*/ 960369 h 2836716"/>
              <a:gd name="connsiteX8" fmla="*/ 3424358 w 10355633"/>
              <a:gd name="connsiteY8" fmla="*/ 2355704 h 2836716"/>
              <a:gd name="connsiteX9" fmla="*/ 3871793 w 10355633"/>
              <a:gd name="connsiteY9" fmla="*/ 1903267 h 2836716"/>
              <a:gd name="connsiteX10" fmla="*/ 4281539 w 10355633"/>
              <a:gd name="connsiteY10" fmla="*/ 2341416 h 2836716"/>
              <a:gd name="connsiteX11" fmla="*/ 4738602 w 10355633"/>
              <a:gd name="connsiteY11" fmla="*/ 1903266 h 2836716"/>
              <a:gd name="connsiteX12" fmla="*/ 5143568 w 10355633"/>
              <a:gd name="connsiteY12" fmla="*/ 2350941 h 2836716"/>
              <a:gd name="connsiteX13" fmla="*/ 5558059 w 10355633"/>
              <a:gd name="connsiteY13" fmla="*/ 1888979 h 2836716"/>
              <a:gd name="connsiteX14" fmla="*/ 6015088 w 10355633"/>
              <a:gd name="connsiteY14" fmla="*/ 2346179 h 2836716"/>
              <a:gd name="connsiteX15" fmla="*/ 6443783 w 10355633"/>
              <a:gd name="connsiteY15" fmla="*/ 1908029 h 2836716"/>
              <a:gd name="connsiteX16" fmla="*/ 6886575 w 10355633"/>
              <a:gd name="connsiteY16" fmla="*/ 2331892 h 2836716"/>
              <a:gd name="connsiteX17" fmla="*/ 7334250 w 10355633"/>
              <a:gd name="connsiteY17" fmla="*/ 1898504 h 2836716"/>
              <a:gd name="connsiteX18" fmla="*/ 7748570 w 10355633"/>
              <a:gd name="connsiteY18" fmla="*/ 2331892 h 2836716"/>
              <a:gd name="connsiteX19" fmla="*/ 8191500 w 10355633"/>
              <a:gd name="connsiteY19" fmla="*/ 1898504 h 2836716"/>
              <a:gd name="connsiteX20" fmla="*/ 8605889 w 10355633"/>
              <a:gd name="connsiteY20" fmla="*/ 2360467 h 2836716"/>
              <a:gd name="connsiteX21" fmla="*/ 9039191 w 10355633"/>
              <a:gd name="connsiteY21" fmla="*/ 975312 h 2836716"/>
              <a:gd name="connsiteX22" fmla="*/ 9463104 w 10355633"/>
              <a:gd name="connsiteY22" fmla="*/ 2346179 h 2836716"/>
              <a:gd name="connsiteX23" fmla="*/ 9910677 w 10355633"/>
              <a:gd name="connsiteY23" fmla="*/ 1908029 h 2836716"/>
              <a:gd name="connsiteX24" fmla="*/ 10355633 w 10355633"/>
              <a:gd name="connsiteY24" fmla="*/ 2836716 h 2836716"/>
              <a:gd name="connsiteX0" fmla="*/ 0 w 10355633"/>
              <a:gd name="connsiteY0" fmla="*/ 2831954 h 2836716"/>
              <a:gd name="connsiteX1" fmla="*/ 409042 w 10355633"/>
              <a:gd name="connsiteY1" fmla="*/ 3029 h 2836716"/>
              <a:gd name="connsiteX2" fmla="*/ 847725 w 10355633"/>
              <a:gd name="connsiteY2" fmla="*/ 2277762 h 2836716"/>
              <a:gd name="connsiteX3" fmla="*/ 1280992 w 10355633"/>
              <a:gd name="connsiteY3" fmla="*/ 1917554 h 2836716"/>
              <a:gd name="connsiteX4" fmla="*/ 1733550 w 10355633"/>
              <a:gd name="connsiteY4" fmla="*/ 2346179 h 2836716"/>
              <a:gd name="connsiteX5" fmla="*/ 2157292 w 10355633"/>
              <a:gd name="connsiteY5" fmla="*/ 1917554 h 2836716"/>
              <a:gd name="connsiteX6" fmla="*/ 2590800 w 10355633"/>
              <a:gd name="connsiteY6" fmla="*/ 2355705 h 2836716"/>
              <a:gd name="connsiteX7" fmla="*/ 3000273 w 10355633"/>
              <a:gd name="connsiteY7" fmla="*/ 960369 h 2836716"/>
              <a:gd name="connsiteX8" fmla="*/ 3424358 w 10355633"/>
              <a:gd name="connsiteY8" fmla="*/ 2355704 h 2836716"/>
              <a:gd name="connsiteX9" fmla="*/ 3871793 w 10355633"/>
              <a:gd name="connsiteY9" fmla="*/ 1903267 h 2836716"/>
              <a:gd name="connsiteX10" fmla="*/ 4281539 w 10355633"/>
              <a:gd name="connsiteY10" fmla="*/ 2341416 h 2836716"/>
              <a:gd name="connsiteX11" fmla="*/ 4738602 w 10355633"/>
              <a:gd name="connsiteY11" fmla="*/ 1903266 h 2836716"/>
              <a:gd name="connsiteX12" fmla="*/ 5143568 w 10355633"/>
              <a:gd name="connsiteY12" fmla="*/ 2350941 h 2836716"/>
              <a:gd name="connsiteX13" fmla="*/ 5558059 w 10355633"/>
              <a:gd name="connsiteY13" fmla="*/ 1888979 h 2836716"/>
              <a:gd name="connsiteX14" fmla="*/ 6015088 w 10355633"/>
              <a:gd name="connsiteY14" fmla="*/ 2346179 h 2836716"/>
              <a:gd name="connsiteX15" fmla="*/ 6443783 w 10355633"/>
              <a:gd name="connsiteY15" fmla="*/ 1908029 h 2836716"/>
              <a:gd name="connsiteX16" fmla="*/ 6886575 w 10355633"/>
              <a:gd name="connsiteY16" fmla="*/ 2331892 h 2836716"/>
              <a:gd name="connsiteX17" fmla="*/ 7334250 w 10355633"/>
              <a:gd name="connsiteY17" fmla="*/ 1898504 h 2836716"/>
              <a:gd name="connsiteX18" fmla="*/ 7748570 w 10355633"/>
              <a:gd name="connsiteY18" fmla="*/ 2331892 h 2836716"/>
              <a:gd name="connsiteX19" fmla="*/ 8191500 w 10355633"/>
              <a:gd name="connsiteY19" fmla="*/ 1898504 h 2836716"/>
              <a:gd name="connsiteX20" fmla="*/ 8605889 w 10355633"/>
              <a:gd name="connsiteY20" fmla="*/ 2360467 h 2836716"/>
              <a:gd name="connsiteX21" fmla="*/ 9039191 w 10355633"/>
              <a:gd name="connsiteY21" fmla="*/ 975312 h 2836716"/>
              <a:gd name="connsiteX22" fmla="*/ 9463104 w 10355633"/>
              <a:gd name="connsiteY22" fmla="*/ 2346179 h 2836716"/>
              <a:gd name="connsiteX23" fmla="*/ 9910677 w 10355633"/>
              <a:gd name="connsiteY23" fmla="*/ 1908029 h 2836716"/>
              <a:gd name="connsiteX24" fmla="*/ 10355633 w 10355633"/>
              <a:gd name="connsiteY24" fmla="*/ 2836716 h 2836716"/>
              <a:gd name="connsiteX0" fmla="*/ 0 w 10355633"/>
              <a:gd name="connsiteY0" fmla="*/ 2831954 h 2836716"/>
              <a:gd name="connsiteX1" fmla="*/ 438803 w 10355633"/>
              <a:gd name="connsiteY1" fmla="*/ 3029 h 2836716"/>
              <a:gd name="connsiteX2" fmla="*/ 847725 w 10355633"/>
              <a:gd name="connsiteY2" fmla="*/ 2277762 h 2836716"/>
              <a:gd name="connsiteX3" fmla="*/ 1280992 w 10355633"/>
              <a:gd name="connsiteY3" fmla="*/ 1917554 h 2836716"/>
              <a:gd name="connsiteX4" fmla="*/ 1733550 w 10355633"/>
              <a:gd name="connsiteY4" fmla="*/ 2346179 h 2836716"/>
              <a:gd name="connsiteX5" fmla="*/ 2157292 w 10355633"/>
              <a:gd name="connsiteY5" fmla="*/ 1917554 h 2836716"/>
              <a:gd name="connsiteX6" fmla="*/ 2590800 w 10355633"/>
              <a:gd name="connsiteY6" fmla="*/ 2355705 h 2836716"/>
              <a:gd name="connsiteX7" fmla="*/ 3000273 w 10355633"/>
              <a:gd name="connsiteY7" fmla="*/ 960369 h 2836716"/>
              <a:gd name="connsiteX8" fmla="*/ 3424358 w 10355633"/>
              <a:gd name="connsiteY8" fmla="*/ 2355704 h 2836716"/>
              <a:gd name="connsiteX9" fmla="*/ 3871793 w 10355633"/>
              <a:gd name="connsiteY9" fmla="*/ 1903267 h 2836716"/>
              <a:gd name="connsiteX10" fmla="*/ 4281539 w 10355633"/>
              <a:gd name="connsiteY10" fmla="*/ 2341416 h 2836716"/>
              <a:gd name="connsiteX11" fmla="*/ 4738602 w 10355633"/>
              <a:gd name="connsiteY11" fmla="*/ 1903266 h 2836716"/>
              <a:gd name="connsiteX12" fmla="*/ 5143568 w 10355633"/>
              <a:gd name="connsiteY12" fmla="*/ 2350941 h 2836716"/>
              <a:gd name="connsiteX13" fmla="*/ 5558059 w 10355633"/>
              <a:gd name="connsiteY13" fmla="*/ 1888979 h 2836716"/>
              <a:gd name="connsiteX14" fmla="*/ 6015088 w 10355633"/>
              <a:gd name="connsiteY14" fmla="*/ 2346179 h 2836716"/>
              <a:gd name="connsiteX15" fmla="*/ 6443783 w 10355633"/>
              <a:gd name="connsiteY15" fmla="*/ 1908029 h 2836716"/>
              <a:gd name="connsiteX16" fmla="*/ 6886575 w 10355633"/>
              <a:gd name="connsiteY16" fmla="*/ 2331892 h 2836716"/>
              <a:gd name="connsiteX17" fmla="*/ 7334250 w 10355633"/>
              <a:gd name="connsiteY17" fmla="*/ 1898504 h 2836716"/>
              <a:gd name="connsiteX18" fmla="*/ 7748570 w 10355633"/>
              <a:gd name="connsiteY18" fmla="*/ 2331892 h 2836716"/>
              <a:gd name="connsiteX19" fmla="*/ 8191500 w 10355633"/>
              <a:gd name="connsiteY19" fmla="*/ 1898504 h 2836716"/>
              <a:gd name="connsiteX20" fmla="*/ 8605889 w 10355633"/>
              <a:gd name="connsiteY20" fmla="*/ 2360467 h 2836716"/>
              <a:gd name="connsiteX21" fmla="*/ 9039191 w 10355633"/>
              <a:gd name="connsiteY21" fmla="*/ 975312 h 2836716"/>
              <a:gd name="connsiteX22" fmla="*/ 9463104 w 10355633"/>
              <a:gd name="connsiteY22" fmla="*/ 2346179 h 2836716"/>
              <a:gd name="connsiteX23" fmla="*/ 9910677 w 10355633"/>
              <a:gd name="connsiteY23" fmla="*/ 1908029 h 2836716"/>
              <a:gd name="connsiteX24" fmla="*/ 10355633 w 10355633"/>
              <a:gd name="connsiteY24" fmla="*/ 2836716 h 2836716"/>
              <a:gd name="connsiteX0" fmla="*/ 0 w 10355633"/>
              <a:gd name="connsiteY0" fmla="*/ 2831954 h 2836716"/>
              <a:gd name="connsiteX1" fmla="*/ 438803 w 10355633"/>
              <a:gd name="connsiteY1" fmla="*/ 3029 h 2836716"/>
              <a:gd name="connsiteX2" fmla="*/ 847725 w 10355633"/>
              <a:gd name="connsiteY2" fmla="*/ 2277762 h 2836716"/>
              <a:gd name="connsiteX3" fmla="*/ 1280992 w 10355633"/>
              <a:gd name="connsiteY3" fmla="*/ 1917554 h 2836716"/>
              <a:gd name="connsiteX4" fmla="*/ 1733550 w 10355633"/>
              <a:gd name="connsiteY4" fmla="*/ 2346179 h 2836716"/>
              <a:gd name="connsiteX5" fmla="*/ 2157292 w 10355633"/>
              <a:gd name="connsiteY5" fmla="*/ 1917554 h 2836716"/>
              <a:gd name="connsiteX6" fmla="*/ 2590800 w 10355633"/>
              <a:gd name="connsiteY6" fmla="*/ 2355705 h 2836716"/>
              <a:gd name="connsiteX7" fmla="*/ 3020113 w 10355633"/>
              <a:gd name="connsiteY7" fmla="*/ 1903073 h 2836716"/>
              <a:gd name="connsiteX8" fmla="*/ 3424358 w 10355633"/>
              <a:gd name="connsiteY8" fmla="*/ 2355704 h 2836716"/>
              <a:gd name="connsiteX9" fmla="*/ 3871793 w 10355633"/>
              <a:gd name="connsiteY9" fmla="*/ 1903267 h 2836716"/>
              <a:gd name="connsiteX10" fmla="*/ 4281539 w 10355633"/>
              <a:gd name="connsiteY10" fmla="*/ 2341416 h 2836716"/>
              <a:gd name="connsiteX11" fmla="*/ 4738602 w 10355633"/>
              <a:gd name="connsiteY11" fmla="*/ 1903266 h 2836716"/>
              <a:gd name="connsiteX12" fmla="*/ 5143568 w 10355633"/>
              <a:gd name="connsiteY12" fmla="*/ 2350941 h 2836716"/>
              <a:gd name="connsiteX13" fmla="*/ 5558059 w 10355633"/>
              <a:gd name="connsiteY13" fmla="*/ 1888979 h 2836716"/>
              <a:gd name="connsiteX14" fmla="*/ 6015088 w 10355633"/>
              <a:gd name="connsiteY14" fmla="*/ 2346179 h 2836716"/>
              <a:gd name="connsiteX15" fmla="*/ 6443783 w 10355633"/>
              <a:gd name="connsiteY15" fmla="*/ 1908029 h 2836716"/>
              <a:gd name="connsiteX16" fmla="*/ 6886575 w 10355633"/>
              <a:gd name="connsiteY16" fmla="*/ 2331892 h 2836716"/>
              <a:gd name="connsiteX17" fmla="*/ 7334250 w 10355633"/>
              <a:gd name="connsiteY17" fmla="*/ 1898504 h 2836716"/>
              <a:gd name="connsiteX18" fmla="*/ 7748570 w 10355633"/>
              <a:gd name="connsiteY18" fmla="*/ 2331892 h 2836716"/>
              <a:gd name="connsiteX19" fmla="*/ 8191500 w 10355633"/>
              <a:gd name="connsiteY19" fmla="*/ 1898504 h 2836716"/>
              <a:gd name="connsiteX20" fmla="*/ 8605889 w 10355633"/>
              <a:gd name="connsiteY20" fmla="*/ 2360467 h 2836716"/>
              <a:gd name="connsiteX21" fmla="*/ 9039191 w 10355633"/>
              <a:gd name="connsiteY21" fmla="*/ 975312 h 2836716"/>
              <a:gd name="connsiteX22" fmla="*/ 9463104 w 10355633"/>
              <a:gd name="connsiteY22" fmla="*/ 2346179 h 2836716"/>
              <a:gd name="connsiteX23" fmla="*/ 9910677 w 10355633"/>
              <a:gd name="connsiteY23" fmla="*/ 1908029 h 2836716"/>
              <a:gd name="connsiteX24" fmla="*/ 10355633 w 10355633"/>
              <a:gd name="connsiteY24" fmla="*/ 2836716 h 283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355633" h="2836716">
                <a:moveTo>
                  <a:pt x="0" y="2831954"/>
                </a:moveTo>
                <a:cubicBezTo>
                  <a:pt x="24947" y="2554141"/>
                  <a:pt x="297516" y="95394"/>
                  <a:pt x="438803" y="3029"/>
                </a:cubicBezTo>
                <a:cubicBezTo>
                  <a:pt x="580090" y="-89336"/>
                  <a:pt x="707360" y="1958675"/>
                  <a:pt x="847725" y="2277762"/>
                </a:cubicBezTo>
                <a:cubicBezTo>
                  <a:pt x="988090" y="2596849"/>
                  <a:pt x="1133355" y="1906151"/>
                  <a:pt x="1280992" y="1917554"/>
                </a:cubicBezTo>
                <a:cubicBezTo>
                  <a:pt x="1428630" y="1928957"/>
                  <a:pt x="1587500" y="2346179"/>
                  <a:pt x="1733550" y="2346179"/>
                </a:cubicBezTo>
                <a:cubicBezTo>
                  <a:pt x="1879600" y="2346179"/>
                  <a:pt x="2014417" y="1915966"/>
                  <a:pt x="2157292" y="1917554"/>
                </a:cubicBezTo>
                <a:cubicBezTo>
                  <a:pt x="2300167" y="1919142"/>
                  <a:pt x="2446997" y="2358118"/>
                  <a:pt x="2590800" y="2355705"/>
                </a:cubicBezTo>
                <a:cubicBezTo>
                  <a:pt x="2734603" y="2353292"/>
                  <a:pt x="2881187" y="1903073"/>
                  <a:pt x="3020113" y="1903073"/>
                </a:cubicBezTo>
                <a:cubicBezTo>
                  <a:pt x="3159039" y="1903073"/>
                  <a:pt x="3282411" y="2355672"/>
                  <a:pt x="3424358" y="2355704"/>
                </a:cubicBezTo>
                <a:cubicBezTo>
                  <a:pt x="3566305" y="2355736"/>
                  <a:pt x="3728930" y="1905648"/>
                  <a:pt x="3871793" y="1903267"/>
                </a:cubicBezTo>
                <a:cubicBezTo>
                  <a:pt x="4014656" y="1900886"/>
                  <a:pt x="4137071" y="2341416"/>
                  <a:pt x="4281539" y="2341416"/>
                </a:cubicBezTo>
                <a:cubicBezTo>
                  <a:pt x="4426007" y="2341416"/>
                  <a:pt x="4594931" y="1901679"/>
                  <a:pt x="4738602" y="1903266"/>
                </a:cubicBezTo>
                <a:cubicBezTo>
                  <a:pt x="4882273" y="1904853"/>
                  <a:pt x="5006992" y="2353322"/>
                  <a:pt x="5143568" y="2350941"/>
                </a:cubicBezTo>
                <a:cubicBezTo>
                  <a:pt x="5280144" y="2348560"/>
                  <a:pt x="5412806" y="1889773"/>
                  <a:pt x="5558059" y="1888979"/>
                </a:cubicBezTo>
                <a:cubicBezTo>
                  <a:pt x="5703312" y="1888185"/>
                  <a:pt x="5867467" y="2343004"/>
                  <a:pt x="6015088" y="2346179"/>
                </a:cubicBezTo>
                <a:cubicBezTo>
                  <a:pt x="6162709" y="2349354"/>
                  <a:pt x="6298535" y="1910410"/>
                  <a:pt x="6443783" y="1908029"/>
                </a:cubicBezTo>
                <a:cubicBezTo>
                  <a:pt x="6589031" y="1905648"/>
                  <a:pt x="6738164" y="2333479"/>
                  <a:pt x="6886575" y="2331892"/>
                </a:cubicBezTo>
                <a:cubicBezTo>
                  <a:pt x="7034986" y="2330305"/>
                  <a:pt x="7190584" y="1898504"/>
                  <a:pt x="7334250" y="1898504"/>
                </a:cubicBezTo>
                <a:cubicBezTo>
                  <a:pt x="7477916" y="1898504"/>
                  <a:pt x="7605695" y="2331892"/>
                  <a:pt x="7748570" y="2331892"/>
                </a:cubicBezTo>
                <a:cubicBezTo>
                  <a:pt x="7891445" y="2331892"/>
                  <a:pt x="8048614" y="1893742"/>
                  <a:pt x="8191500" y="1898504"/>
                </a:cubicBezTo>
                <a:cubicBezTo>
                  <a:pt x="8334386" y="1903266"/>
                  <a:pt x="8464607" y="2514332"/>
                  <a:pt x="8605889" y="2360467"/>
                </a:cubicBezTo>
                <a:cubicBezTo>
                  <a:pt x="8747171" y="2206602"/>
                  <a:pt x="8896322" y="977693"/>
                  <a:pt x="9039191" y="975312"/>
                </a:cubicBezTo>
                <a:cubicBezTo>
                  <a:pt x="9182060" y="972931"/>
                  <a:pt x="9317856" y="2190726"/>
                  <a:pt x="9463104" y="2346179"/>
                </a:cubicBezTo>
                <a:cubicBezTo>
                  <a:pt x="9608352" y="2501632"/>
                  <a:pt x="9767802" y="1915966"/>
                  <a:pt x="9910677" y="1908029"/>
                </a:cubicBezTo>
                <a:cubicBezTo>
                  <a:pt x="10053552" y="1900092"/>
                  <a:pt x="10349401" y="2731941"/>
                  <a:pt x="10355633" y="2836716"/>
                </a:cubicBezTo>
              </a:path>
            </a:pathLst>
          </a:cu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3C122A-50A0-CEDD-DD7F-CE1ADE19F1E6}"/>
              </a:ext>
            </a:extLst>
          </p:cNvPr>
          <p:cNvSpPr/>
          <p:nvPr/>
        </p:nvSpPr>
        <p:spPr>
          <a:xfrm>
            <a:off x="1541182" y="1193062"/>
            <a:ext cx="286625" cy="2866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dirty="0">
              <a:ea typeface="Calibri"/>
              <a:cs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7B45DC-ED2C-DB06-9062-AF088AB47B24}"/>
              </a:ext>
            </a:extLst>
          </p:cNvPr>
          <p:cNvSpPr/>
          <p:nvPr/>
        </p:nvSpPr>
        <p:spPr>
          <a:xfrm>
            <a:off x="1549157" y="2122256"/>
            <a:ext cx="286625" cy="28662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dirty="0">
              <a:ea typeface="Calibri"/>
              <a:cs typeface="Calibri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E0549D7-C7BF-EAC3-DC2E-42AAEAA27D82}"/>
              </a:ext>
            </a:extLst>
          </p:cNvPr>
          <p:cNvSpPr/>
          <p:nvPr/>
        </p:nvSpPr>
        <p:spPr>
          <a:xfrm>
            <a:off x="9717246" y="2122257"/>
            <a:ext cx="286625" cy="28662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dirty="0">
              <a:ea typeface="Calibri"/>
              <a:cs typeface="Calibri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C2D7E1-D64B-4CB5-283A-CD6D34BA85D8}"/>
              </a:ext>
            </a:extLst>
          </p:cNvPr>
          <p:cNvSpPr/>
          <p:nvPr/>
        </p:nvSpPr>
        <p:spPr>
          <a:xfrm>
            <a:off x="3996747" y="3023381"/>
            <a:ext cx="286625" cy="28662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1600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9D39FD-3D93-67A6-1F91-93669B58D825}"/>
              </a:ext>
            </a:extLst>
          </p:cNvPr>
          <p:cNvSpPr txBox="1"/>
          <p:nvPr/>
        </p:nvSpPr>
        <p:spPr>
          <a:xfrm>
            <a:off x="1835782" y="1182485"/>
            <a:ext cx="1533207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NIS2 Transposition</a:t>
            </a:r>
            <a:endParaRPr lang="en-IE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7AA51B-47DA-F12A-6F5E-986285BC48B3}"/>
              </a:ext>
            </a:extLst>
          </p:cNvPr>
          <p:cNvSpPr txBox="1"/>
          <p:nvPr/>
        </p:nvSpPr>
        <p:spPr>
          <a:xfrm>
            <a:off x="1839816" y="2107250"/>
            <a:ext cx="114679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CER Directive</a:t>
            </a:r>
            <a:endParaRPr lang="en-IE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D18CA8-51C2-1FEA-9B35-52DE005DACF9}"/>
              </a:ext>
            </a:extLst>
          </p:cNvPr>
          <p:cNvSpPr txBox="1"/>
          <p:nvPr/>
        </p:nvSpPr>
        <p:spPr>
          <a:xfrm>
            <a:off x="4300971" y="3041111"/>
            <a:ext cx="211458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National Risk Assessment</a:t>
            </a:r>
            <a:endParaRPr lang="en-I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8F99B6-BBA9-08C1-FDA9-0100B9B641BB}"/>
              </a:ext>
            </a:extLst>
          </p:cNvPr>
          <p:cNvSpPr txBox="1"/>
          <p:nvPr/>
        </p:nvSpPr>
        <p:spPr>
          <a:xfrm>
            <a:off x="10003871" y="2122257"/>
            <a:ext cx="11951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AGRI GI Study</a:t>
            </a:r>
            <a:endParaRPr lang="en-IE" sz="1400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97EB764-82F3-FECF-B149-8DD3C551B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837915"/>
              </p:ext>
            </p:extLst>
          </p:nvPr>
        </p:nvGraphicFramePr>
        <p:xfrm>
          <a:off x="696285" y="4983754"/>
          <a:ext cx="1041791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956">
                  <a:extLst>
                    <a:ext uri="{9D8B030D-6E8A-4147-A177-3AD203B41FA5}">
                      <a16:colId xmlns:a16="http://schemas.microsoft.com/office/drawing/2014/main" val="1002289364"/>
                    </a:ext>
                  </a:extLst>
                </a:gridCol>
                <a:gridCol w="5208956">
                  <a:extLst>
                    <a:ext uri="{9D8B030D-6E8A-4147-A177-3AD203B41FA5}">
                      <a16:colId xmlns:a16="http://schemas.microsoft.com/office/drawing/2014/main" val="2584671105"/>
                    </a:ext>
                  </a:extLst>
                </a:gridCol>
              </a:tblGrid>
              <a:tr h="145643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POSSIBLE “ROGUE WAVES”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Being captured by DORA as “critical function”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MiCA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Statutory Instrument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Age Verification/Digital Passports/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eID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New Levies under DSA &amp; NIS2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Preservation &amp; Production Orders Legislation</a:t>
                      </a:r>
                      <a:endParaRPr lang="en-IE" b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Insolvency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Harmonisation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 Proposal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b="0" dirty="0">
                          <a:solidFill>
                            <a:schemeClr val="tx1"/>
                          </a:solidFill>
                        </a:rPr>
                        <a:t>CIGI GI Study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270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9477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9CF64B12-6284-167F-5F09-B6A9D4C818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A2D516-A9DE-4876-0461-47D86B7CD525}"/>
              </a:ext>
            </a:extLst>
          </p:cNvPr>
          <p:cNvSpPr txBox="1"/>
          <p:nvPr/>
        </p:nvSpPr>
        <p:spPr>
          <a:xfrm>
            <a:off x="665825" y="2287557"/>
            <a:ext cx="4384348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Disputes &amp; Abuse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C3FED-4428-D56F-DA6E-F8217BAD9CD7}"/>
              </a:ext>
            </a:extLst>
          </p:cNvPr>
          <p:cNvSpPr txBox="1"/>
          <p:nvPr/>
        </p:nvSpPr>
        <p:spPr>
          <a:xfrm>
            <a:off x="6200607" y="2704626"/>
            <a:ext cx="5545123" cy="61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Updates from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NetCraft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Service</a:t>
            </a:r>
          </a:p>
        </p:txBody>
      </p:sp>
    </p:spTree>
    <p:extLst>
      <p:ext uri="{BB962C8B-B14F-4D97-AF65-F5344CB8AC3E}">
        <p14:creationId xmlns:p14="http://schemas.microsoft.com/office/powerpoint/2010/main" val="3249386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NetCraft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Updates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aph of different colored columns&#10;&#10;Description automatically generated">
            <a:extLst>
              <a:ext uri="{FF2B5EF4-FFF2-40B4-BE49-F238E27FC236}">
                <a16:creationId xmlns:a16="http://schemas.microsoft.com/office/drawing/2014/main" id="{5BE77C3F-3A0B-11F5-99F8-3C8E05566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3" b="1"/>
          <a:stretch/>
        </p:blipFill>
        <p:spPr>
          <a:xfrm>
            <a:off x="2104066" y="1475705"/>
            <a:ext cx="7983867" cy="5235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B96C76-9E3E-867F-EC6D-BFE8245F1D18}"/>
              </a:ext>
            </a:extLst>
          </p:cNvPr>
          <p:cNvSpPr txBox="1"/>
          <p:nvPr/>
        </p:nvSpPr>
        <p:spPr>
          <a:xfrm>
            <a:off x="1735168" y="863293"/>
            <a:ext cx="5545123" cy="61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Number of Attacks (YTD)</a:t>
            </a: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6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NetCraft</a:t>
            </a:r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Updates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96C76-9E3E-867F-EC6D-BFE8245F1D18}"/>
              </a:ext>
            </a:extLst>
          </p:cNvPr>
          <p:cNvSpPr txBox="1"/>
          <p:nvPr/>
        </p:nvSpPr>
        <p:spPr>
          <a:xfrm>
            <a:off x="1518631" y="893799"/>
            <a:ext cx="5545123" cy="61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Attacks by Group (YTD)</a:t>
            </a:r>
            <a:endParaRPr lang="en-I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graph of different colored columns&#10;&#10;Description automatically generated">
            <a:extLst>
              <a:ext uri="{FF2B5EF4-FFF2-40B4-BE49-F238E27FC236}">
                <a16:creationId xmlns:a16="http://schemas.microsoft.com/office/drawing/2014/main" id="{D8440035-7272-E032-83F1-C61A626E2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3"/>
          <a:stretch/>
        </p:blipFill>
        <p:spPr>
          <a:xfrm>
            <a:off x="2039811" y="1506211"/>
            <a:ext cx="8112378" cy="525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9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and blue rectangle&#10;&#10;Description automatically generated">
            <a:extLst>
              <a:ext uri="{FF2B5EF4-FFF2-40B4-BE49-F238E27FC236}">
                <a16:creationId xmlns:a16="http://schemas.microsoft.com/office/drawing/2014/main" id="{62803EC0-E17A-FA2E-63E1-8697EFEE29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0D801E-5723-887B-1A0C-7A047B7BD0E2}"/>
              </a:ext>
            </a:extLst>
          </p:cNvPr>
          <p:cNvSpPr txBox="1"/>
          <p:nvPr/>
        </p:nvSpPr>
        <p:spPr>
          <a:xfrm>
            <a:off x="7150256" y="2408662"/>
            <a:ext cx="386489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NIS2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04B7E-F6FD-B1BB-0C6C-81688A6F59DB}"/>
              </a:ext>
            </a:extLst>
          </p:cNvPr>
          <p:cNvSpPr txBox="1"/>
          <p:nvPr/>
        </p:nvSpPr>
        <p:spPr>
          <a:xfrm>
            <a:off x="428281" y="2179401"/>
            <a:ext cx="5545123" cy="145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Year-in-Review</a:t>
            </a:r>
          </a:p>
          <a:p>
            <a:pPr marL="285750" indent="-285750" algn="r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Tour de Table</a:t>
            </a:r>
          </a:p>
        </p:txBody>
      </p:sp>
    </p:spTree>
    <p:extLst>
      <p:ext uri="{BB962C8B-B14F-4D97-AF65-F5344CB8AC3E}">
        <p14:creationId xmlns:p14="http://schemas.microsoft.com/office/powerpoint/2010/main" val="86550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Tracker – Year In Review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245A04-087E-224B-F838-02F5D2D35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203540"/>
              </p:ext>
            </p:extLst>
          </p:nvPr>
        </p:nvGraphicFramePr>
        <p:xfrm>
          <a:off x="411954" y="1246245"/>
          <a:ext cx="11183016" cy="5080083"/>
        </p:xfrm>
        <a:graphic>
          <a:graphicData uri="http://schemas.openxmlformats.org/drawingml/2006/table">
            <a:tbl>
              <a:tblPr firstRow="1" bandRow="1"/>
              <a:tblGrid>
                <a:gridCol w="3727672">
                  <a:extLst>
                    <a:ext uri="{9D8B030D-6E8A-4147-A177-3AD203B41FA5}">
                      <a16:colId xmlns:a16="http://schemas.microsoft.com/office/drawing/2014/main" val="2406520411"/>
                    </a:ext>
                  </a:extLst>
                </a:gridCol>
                <a:gridCol w="3727672">
                  <a:extLst>
                    <a:ext uri="{9D8B030D-6E8A-4147-A177-3AD203B41FA5}">
                      <a16:colId xmlns:a16="http://schemas.microsoft.com/office/drawing/2014/main" val="79476775"/>
                    </a:ext>
                  </a:extLst>
                </a:gridCol>
                <a:gridCol w="3727672">
                  <a:extLst>
                    <a:ext uri="{9D8B030D-6E8A-4147-A177-3AD203B41FA5}">
                      <a16:colId xmlns:a16="http://schemas.microsoft.com/office/drawing/2014/main" val="3208596750"/>
                    </a:ext>
                  </a:extLst>
                </a:gridCol>
              </a:tblGrid>
              <a:tr h="1148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Alignment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Ensure that .IE Policies and Processes are aligned with NIS2 requirements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Advocacy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Frequently present the concerns and views of stakeholders to policymakers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Awareness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Actively inform Registrars of impending changes from NIS2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080950"/>
                  </a:ext>
                </a:extLst>
              </a:tr>
              <a:tr h="20901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4 NIS2 WG Meetings Held.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Identified main risk areas in Heads of Bill.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Launched Accreditation Framework.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Formed CENTR taskforce on navigating GDPR &amp; Art.28.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Developed general policy approach for NIS2 Compliance.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Submitted views in Pre-Legislative Scrutiny (via IBEC).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Engaged with DETE Minister.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Engaged with NCSC &amp; DECC on: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Heads of Bill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Implementing Acts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NIS CG Recommendations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Advised NCSC for WHOIS Workstream discussions.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Participated in study with ENISA.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Met with ComReg on future regulatory role.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Engaged with DPC on Art 28 and NIS CG.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4 Blog Posts related to NIS2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3 </a:t>
                      </a:r>
                      <a:r>
                        <a:rPr lang="en-US" dirty="0" err="1"/>
                        <a:t>Eolas</a:t>
                      </a:r>
                      <a:r>
                        <a:rPr lang="en-US" dirty="0"/>
                        <a:t> Articles on NIS2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1 Podcast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2 Registrar Webinars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1 Registrar Survey on NIS2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983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829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Tour de Table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5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9CF64B12-6284-167F-5F09-B6A9D4C818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A2D516-A9DE-4876-0461-47D86B7CD525}"/>
              </a:ext>
            </a:extLst>
          </p:cNvPr>
          <p:cNvSpPr txBox="1"/>
          <p:nvPr/>
        </p:nvSpPr>
        <p:spPr>
          <a:xfrm>
            <a:off x="1238547" y="3044279"/>
            <a:ext cx="3864892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AOB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9E9B6B-C444-2A12-CD25-001B14866B8B}"/>
              </a:ext>
            </a:extLst>
          </p:cNvPr>
          <p:cNvSpPr txBox="1"/>
          <p:nvPr/>
        </p:nvSpPr>
        <p:spPr>
          <a:xfrm>
            <a:off x="6114460" y="2982723"/>
            <a:ext cx="5765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PAC Secretariat to send out list of potential 2025 dates for PAC review.</a:t>
            </a:r>
          </a:p>
        </p:txBody>
      </p:sp>
    </p:spTree>
    <p:extLst>
      <p:ext uri="{BB962C8B-B14F-4D97-AF65-F5344CB8AC3E}">
        <p14:creationId xmlns:p14="http://schemas.microsoft.com/office/powerpoint/2010/main" val="244571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qr code on a blue background&#10;&#10;Description automatically generated">
            <a:extLst>
              <a:ext uri="{FF2B5EF4-FFF2-40B4-BE49-F238E27FC236}">
                <a16:creationId xmlns:a16="http://schemas.microsoft.com/office/drawing/2014/main" id="{8F7C86C8-EB9C-45C6-8CDC-59C49C69CB1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84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2E1AA616-3CC9-2179-40FD-F226A76FB53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70CADF-4141-242E-DB48-232978B02826}"/>
              </a:ext>
            </a:extLst>
          </p:cNvPr>
          <p:cNvSpPr txBox="1"/>
          <p:nvPr/>
        </p:nvSpPr>
        <p:spPr>
          <a:xfrm>
            <a:off x="696286" y="197736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Agenda</a:t>
            </a:r>
            <a:endParaRPr lang="en-IE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0740AB-EDE8-13DB-9648-04A406017EBD}"/>
              </a:ext>
            </a:extLst>
          </p:cNvPr>
          <p:cNvSpPr txBox="1"/>
          <p:nvPr/>
        </p:nvSpPr>
        <p:spPr>
          <a:xfrm>
            <a:off x="696286" y="1074428"/>
            <a:ext cx="1044853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AutoNum type="arabicPeriod"/>
            </a:pPr>
            <a:r>
              <a:rPr lang="en-GB" dirty="0">
                <a:latin typeface="Arial"/>
                <a:cs typeface="Arial"/>
              </a:rPr>
              <a:t>Introduction &amp; Membership Matters</a:t>
            </a:r>
          </a:p>
          <a:p>
            <a:pPr marL="285750" indent="-285750">
              <a:lnSpc>
                <a:spcPct val="200000"/>
              </a:lnSpc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Matters Arising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End of Year Business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Scoping: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Transfer Policy issue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2025 Priorities</a:t>
            </a:r>
          </a:p>
          <a:p>
            <a:pPr marL="285750" indent="-285750">
              <a:buAutoNum type="arabicPeriod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Disputes and Abuse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NetCraft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Service Update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NIS2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Year in Review</a:t>
            </a:r>
          </a:p>
          <a:p>
            <a:pPr lvl="1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AutoNum type="arabicPeriod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AOB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2025 PAC Dates</a:t>
            </a:r>
          </a:p>
        </p:txBody>
      </p:sp>
    </p:spTree>
    <p:extLst>
      <p:ext uri="{BB962C8B-B14F-4D97-AF65-F5344CB8AC3E}">
        <p14:creationId xmlns:p14="http://schemas.microsoft.com/office/powerpoint/2010/main" val="256517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Membership Matters</a:t>
            </a:r>
            <a:endParaRPr lang="en-IE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96C76-9E3E-867F-EC6D-BFE8245F1D18}"/>
              </a:ext>
            </a:extLst>
          </p:cNvPr>
          <p:cNvSpPr txBox="1"/>
          <p:nvPr/>
        </p:nvSpPr>
        <p:spPr>
          <a:xfrm>
            <a:off x="864066" y="1459684"/>
            <a:ext cx="9355122" cy="30746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Please keep </a:t>
            </a:r>
            <a:r>
              <a:rPr lang="en-GB" sz="2000" b="1" dirty="0">
                <a:latin typeface="Arial"/>
                <a:cs typeface="Arial"/>
              </a:rPr>
              <a:t>microphones muted </a:t>
            </a:r>
            <a:r>
              <a:rPr lang="en-GB" sz="2000" dirty="0">
                <a:latin typeface="Arial"/>
                <a:cs typeface="Arial"/>
              </a:rPr>
              <a:t>throughout the call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Please </a:t>
            </a:r>
            <a:r>
              <a:rPr lang="en-GB" sz="2000" b="1" dirty="0">
                <a:latin typeface="Arial"/>
                <a:cs typeface="Arial"/>
              </a:rPr>
              <a:t>"raise a hand" </a:t>
            </a:r>
            <a:r>
              <a:rPr lang="en-GB" sz="2000" dirty="0">
                <a:latin typeface="Arial"/>
                <a:cs typeface="Arial"/>
              </a:rPr>
              <a:t>to ask a question or </a:t>
            </a:r>
            <a:r>
              <a:rPr lang="en-GB" sz="2000" b="1" dirty="0">
                <a:latin typeface="Arial"/>
                <a:cs typeface="Arial"/>
              </a:rPr>
              <a:t>add comments</a:t>
            </a:r>
            <a:r>
              <a:rPr lang="en-GB" sz="2000" dirty="0">
                <a:latin typeface="Arial"/>
                <a:cs typeface="Arial"/>
              </a:rPr>
              <a:t> in the chat box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Before speaking, please </a:t>
            </a:r>
            <a:r>
              <a:rPr lang="en-GB" sz="2000" b="1" dirty="0">
                <a:latin typeface="Arial"/>
                <a:cs typeface="Arial"/>
              </a:rPr>
              <a:t>state your name</a:t>
            </a:r>
            <a:r>
              <a:rPr lang="en-GB" sz="2000" dirty="0">
                <a:latin typeface="Arial"/>
                <a:cs typeface="Arial"/>
              </a:rPr>
              <a:t> for the record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Meeting will be </a:t>
            </a:r>
            <a:r>
              <a:rPr lang="en-GB" sz="2000" b="1" dirty="0">
                <a:latin typeface="Arial"/>
                <a:cs typeface="Arial"/>
              </a:rPr>
              <a:t>recorded</a:t>
            </a:r>
            <a:r>
              <a:rPr lang="en-GB" sz="2000" dirty="0">
                <a:latin typeface="Arial"/>
                <a:cs typeface="Arial"/>
              </a:rPr>
              <a:t> to assist with minute drafting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Recording will</a:t>
            </a:r>
            <a:r>
              <a:rPr lang="en-GB" sz="2000" b="1" dirty="0">
                <a:latin typeface="Arial"/>
                <a:cs typeface="Arial"/>
              </a:rPr>
              <a:t> be deleted </a:t>
            </a:r>
            <a:r>
              <a:rPr lang="en-GB" sz="2000" dirty="0">
                <a:latin typeface="Arial"/>
                <a:cs typeface="Arial"/>
              </a:rPr>
              <a:t>once the Minutes are approved by the PAC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78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6" y="276837"/>
            <a:ext cx="951311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Minutes of PAC #41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B96C76-9E3E-867F-EC6D-BFE8245F1D18}"/>
              </a:ext>
            </a:extLst>
          </p:cNvPr>
          <p:cNvSpPr txBox="1"/>
          <p:nvPr/>
        </p:nvSpPr>
        <p:spPr>
          <a:xfrm>
            <a:off x="864066" y="1459684"/>
            <a:ext cx="10474009" cy="30746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b="1" dirty="0">
                <a:latin typeface="Arial"/>
                <a:cs typeface="Arial"/>
              </a:rPr>
              <a:t>Due to the closeness of PAC 41 &amp; 42, minutes both PAC meetings will be distributed following PAC 42.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Comments &amp; feedback are accepted over a two-week period.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If edits are requested, and consensus exists, these are reflected in the Minutes.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/>
                <a:cs typeface="Arial"/>
              </a:rPr>
              <a:t>Minutes and slides are published on weare.ie after the comment period has ended.</a:t>
            </a:r>
          </a:p>
        </p:txBody>
      </p:sp>
    </p:spTree>
    <p:extLst>
      <p:ext uri="{BB962C8B-B14F-4D97-AF65-F5344CB8AC3E}">
        <p14:creationId xmlns:p14="http://schemas.microsoft.com/office/powerpoint/2010/main" val="117046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le&#10;&#10;Description automatically generated">
            <a:extLst>
              <a:ext uri="{FF2B5EF4-FFF2-40B4-BE49-F238E27FC236}">
                <a16:creationId xmlns:a16="http://schemas.microsoft.com/office/drawing/2014/main" id="{9CF64B12-6284-167F-5F09-B6A9D4C8186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A2D516-A9DE-4876-0461-47D86B7CD525}"/>
              </a:ext>
            </a:extLst>
          </p:cNvPr>
          <p:cNvSpPr txBox="1"/>
          <p:nvPr/>
        </p:nvSpPr>
        <p:spPr>
          <a:xfrm>
            <a:off x="1185281" y="2287557"/>
            <a:ext cx="3864892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Matters Arising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8C3FED-4428-D56F-DA6E-F8217BAD9CD7}"/>
              </a:ext>
            </a:extLst>
          </p:cNvPr>
          <p:cNvSpPr txBox="1"/>
          <p:nvPr/>
        </p:nvSpPr>
        <p:spPr>
          <a:xfrm>
            <a:off x="6351725" y="1593497"/>
            <a:ext cx="5545123" cy="2193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End of Year PAC Business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Scoping: Transfer Policy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2025 Priorities</a:t>
            </a:r>
          </a:p>
        </p:txBody>
      </p:sp>
    </p:spTree>
    <p:extLst>
      <p:ext uri="{BB962C8B-B14F-4D97-AF65-F5344CB8AC3E}">
        <p14:creationId xmlns:p14="http://schemas.microsoft.com/office/powerpoint/2010/main" val="143064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3D1F6-913E-B133-869B-6D6BAC3AB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376BD5FB-75C5-5ADF-4C97-6A37EC68FB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2F0301-4878-EB2D-2C3B-342D8DD965EA}"/>
              </a:ext>
            </a:extLst>
          </p:cNvPr>
          <p:cNvSpPr txBox="1"/>
          <p:nvPr/>
        </p:nvSpPr>
        <p:spPr>
          <a:xfrm>
            <a:off x="696285" y="276837"/>
            <a:ext cx="10081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End of Year PAC Business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28D0AE-9807-428A-C28B-9E71CD3F9D27}"/>
              </a:ext>
            </a:extLst>
          </p:cNvPr>
          <p:cNvSpPr txBox="1"/>
          <p:nvPr/>
        </p:nvSpPr>
        <p:spPr>
          <a:xfrm>
            <a:off x="696285" y="1341407"/>
            <a:ext cx="10299268" cy="44935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u="sng" dirty="0">
                <a:latin typeface="Arial"/>
                <a:cs typeface="Arial"/>
              </a:rPr>
              <a:t>Non-Voted Members</a:t>
            </a:r>
            <a:endParaRPr lang="en-GB" sz="2400" dirty="0">
              <a:latin typeface="Arial"/>
              <a:cs typeface="Arial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Will be asked if they seek to continue term on the Policy Advisory Committee.</a:t>
            </a:r>
          </a:p>
          <a:p>
            <a:pPr>
              <a:spcAft>
                <a:spcPts val="1200"/>
              </a:spcAft>
            </a:pPr>
            <a:r>
              <a:rPr lang="en-GB" sz="2400" b="1" u="sng" dirty="0">
                <a:latin typeface="Arial"/>
                <a:cs typeface="Arial"/>
              </a:rPr>
              <a:t>Accredited Registrars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Elections to be held January 2025 for Registrars (with the exception of </a:t>
            </a:r>
            <a:r>
              <a:rPr lang="en-GB" sz="2000" dirty="0" err="1">
                <a:latin typeface="Arial"/>
                <a:cs typeface="Arial"/>
              </a:rPr>
              <a:t>EuroDNS</a:t>
            </a:r>
            <a:r>
              <a:rPr lang="en-GB" sz="2000" dirty="0">
                <a:latin typeface="Arial"/>
                <a:cs typeface="Arial"/>
              </a:rPr>
              <a:t>).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Registrars may run for election again.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Comms will be prepared for the RAR Channel.</a:t>
            </a:r>
          </a:p>
          <a:p>
            <a:pPr>
              <a:spcAft>
                <a:spcPts val="1200"/>
              </a:spcAft>
            </a:pPr>
            <a:r>
              <a:rPr lang="en-GB" sz="2400" b="1" u="sng" dirty="0">
                <a:latin typeface="Arial"/>
                <a:cs typeface="Arial"/>
              </a:rPr>
              <a:t>End of Year Appreciation</a:t>
            </a:r>
            <a:endParaRPr lang="en-GB" sz="2400" dirty="0">
              <a:latin typeface="Arial"/>
              <a:cs typeface="Arial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Small tokens of appreciation for the PAC Members. 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Alternative to donate to a charity of your choice.</a:t>
            </a:r>
          </a:p>
        </p:txBody>
      </p:sp>
    </p:spTree>
    <p:extLst>
      <p:ext uri="{BB962C8B-B14F-4D97-AF65-F5344CB8AC3E}">
        <p14:creationId xmlns:p14="http://schemas.microsoft.com/office/powerpoint/2010/main" val="39232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7DDF382-37C9-F45B-78AE-4F32636554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5584239"/>
              </p:ext>
            </p:extLst>
          </p:nvPr>
        </p:nvGraphicFramePr>
        <p:xfrm>
          <a:off x="159488" y="1200005"/>
          <a:ext cx="11695814" cy="365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5642ACC-7EAB-C1B6-E820-BA5663757C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98958"/>
              </p:ext>
            </p:extLst>
          </p:nvPr>
        </p:nvGraphicFramePr>
        <p:xfrm>
          <a:off x="389861" y="4911331"/>
          <a:ext cx="11695814" cy="2295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5D17EC3-E0D7-9A62-A8E0-D8D3A9B95CEA}"/>
              </a:ext>
            </a:extLst>
          </p:cNvPr>
          <p:cNvSpPr txBox="1"/>
          <p:nvPr/>
        </p:nvSpPr>
        <p:spPr>
          <a:xfrm>
            <a:off x="177208" y="4951250"/>
            <a:ext cx="7974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*De Minimis</a:t>
            </a:r>
            <a:r>
              <a:rPr lang="en-US" b="1" dirty="0"/>
              <a:t> Proposals (</a:t>
            </a:r>
            <a:r>
              <a:rPr lang="en-US" b="1" dirty="0" err="1"/>
              <a:t>e.g</a:t>
            </a:r>
            <a:r>
              <a:rPr lang="en-US" b="1" dirty="0"/>
              <a:t>, typos, updating, names, non-substantive changes) </a:t>
            </a:r>
            <a:endParaRPr lang="en-IE" b="1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5F2461-1A89-DB4B-D8B6-6F34A0EDF5A6}"/>
              </a:ext>
            </a:extLst>
          </p:cNvPr>
          <p:cNvSpPr txBox="1"/>
          <p:nvPr/>
        </p:nvSpPr>
        <p:spPr>
          <a:xfrm>
            <a:off x="696285" y="276837"/>
            <a:ext cx="10081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Re-Cap: Updated PDP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0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6300F5-6099-4CFB-A299-FEB5B9830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3EB9A2-DDFC-4550-BFB7-5F83DC584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862937-0F12-4197-9F99-DE915AFD9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46F370-6974-4796-AE8F-6149658AC8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2076D9-75BB-418A-AA85-62F7D5AD6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90E147-274E-4C25-A5FA-770790BC2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5EDC6D-C3AA-4B90-9C24-0DAFF94CE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E6E3CD-8BFF-4BA6-97AA-7F69F39A7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6003A1-5280-4154-AB74-ECE57AB4B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BDA8647-2E0E-479F-88DF-00EACED307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5244F8-C259-422B-9666-1EDEC26AD4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76566E-9F2C-4019-A70A-0DBEF237D5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23147F-D4B2-476A-B9E2-7BE009D5B0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4E91DD-6CB1-49A8-B8B0-81D633D6A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Graphic spid="6" grpId="0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54B94-7FF4-6574-45BA-CEDEB0CEF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E5CA8ECB-DC5B-F09E-27A5-81CBA30E17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E16D86E-F759-228D-9E29-3CFD3E854007}"/>
              </a:ext>
            </a:extLst>
          </p:cNvPr>
          <p:cNvSpPr txBox="1"/>
          <p:nvPr/>
        </p:nvSpPr>
        <p:spPr>
          <a:xfrm>
            <a:off x="696285" y="276837"/>
            <a:ext cx="10081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Scoping – New Transfer Policy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2BFD5-F9EA-53F2-80BB-210E3C34C4F5}"/>
              </a:ext>
            </a:extLst>
          </p:cNvPr>
          <p:cNvSpPr txBox="1"/>
          <p:nvPr/>
        </p:nvSpPr>
        <p:spPr>
          <a:xfrm>
            <a:off x="767257" y="1320730"/>
            <a:ext cx="10299268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b="1" u="sng" dirty="0">
                <a:latin typeface="Arial"/>
                <a:cs typeface="Arial"/>
              </a:rPr>
              <a:t>Background</a:t>
            </a:r>
            <a:endParaRPr lang="en-GB" sz="2400" dirty="0">
              <a:latin typeface="Arial"/>
              <a:cs typeface="Arial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Large domain holder used specific function (Registrar Transfer) to extend the lifecycle of a domain in redemption period by 30 days.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/>
                <a:cs typeface="Arial"/>
              </a:rPr>
              <a:t>Question from PAC 41: Is a new Transfer Policy needed to prevent this practice?</a:t>
            </a:r>
            <a:endParaRPr lang="en-GB" sz="2000" dirty="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GB" sz="2400" b="1" u="sng" dirty="0">
                <a:latin typeface="Arial"/>
                <a:cs typeface="Arial"/>
              </a:rPr>
              <a:t>Recommendation</a:t>
            </a:r>
            <a:endParaRPr lang="en-GB" sz="2400" b="1" dirty="0">
              <a:latin typeface="Arial"/>
              <a:cs typeface="Arial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It is recommended the PAC does </a:t>
            </a:r>
            <a:r>
              <a:rPr lang="en-GB" sz="2000" b="1" i="1" dirty="0">
                <a:latin typeface="Arial"/>
                <a:cs typeface="Arial"/>
              </a:rPr>
              <a:t>not </a:t>
            </a:r>
            <a:r>
              <a:rPr lang="en-GB" sz="2000" dirty="0">
                <a:latin typeface="Arial"/>
                <a:cs typeface="Arial"/>
              </a:rPr>
              <a:t>pursue a policy change. </a:t>
            </a:r>
          </a:p>
          <a:p>
            <a:pPr>
              <a:spcAft>
                <a:spcPts val="1200"/>
              </a:spcAft>
            </a:pPr>
            <a:r>
              <a:rPr lang="en-GB" sz="2400" b="1" u="sng" dirty="0">
                <a:latin typeface="Arial"/>
                <a:cs typeface="Arial"/>
              </a:rPr>
              <a:t>Rationale</a:t>
            </a:r>
            <a:endParaRPr lang="en-GB" sz="2400" b="1" dirty="0">
              <a:latin typeface="Arial"/>
              <a:cs typeface="Arial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Issue is an edge case – not indicative of a wide-spread issue.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Operational in nature. Policy is not appropriate tool to address it.</a:t>
            </a:r>
          </a:p>
        </p:txBody>
      </p:sp>
    </p:spTree>
    <p:extLst>
      <p:ext uri="{BB962C8B-B14F-4D97-AF65-F5344CB8AC3E}">
        <p14:creationId xmlns:p14="http://schemas.microsoft.com/office/powerpoint/2010/main" val="141656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A7A4B-62A0-D66B-DF11-092DD8B6B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le with a black border&#10;&#10;Description automatically generated">
            <a:extLst>
              <a:ext uri="{FF2B5EF4-FFF2-40B4-BE49-F238E27FC236}">
                <a16:creationId xmlns:a16="http://schemas.microsoft.com/office/drawing/2014/main" id="{058E10D9-44C5-0563-A6E9-1DECD60292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8372E3F-012C-BBFD-B0DB-33919A7CE65A}"/>
              </a:ext>
            </a:extLst>
          </p:cNvPr>
          <p:cNvSpPr txBox="1"/>
          <p:nvPr/>
        </p:nvSpPr>
        <p:spPr>
          <a:xfrm>
            <a:off x="696285" y="276837"/>
            <a:ext cx="1008120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2025 PAC Potential Priorities</a:t>
            </a:r>
            <a:endParaRPr lang="en-I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0282C7D-27A9-5FF9-C26E-D1E340038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405358"/>
              </p:ext>
            </p:extLst>
          </p:nvPr>
        </p:nvGraphicFramePr>
        <p:xfrm>
          <a:off x="3289667" y="1423067"/>
          <a:ext cx="6138034" cy="4828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9017">
                  <a:extLst>
                    <a:ext uri="{9D8B030D-6E8A-4147-A177-3AD203B41FA5}">
                      <a16:colId xmlns:a16="http://schemas.microsoft.com/office/drawing/2014/main" val="2076988483"/>
                    </a:ext>
                  </a:extLst>
                </a:gridCol>
                <a:gridCol w="3069017">
                  <a:extLst>
                    <a:ext uri="{9D8B030D-6E8A-4147-A177-3AD203B41FA5}">
                      <a16:colId xmlns:a16="http://schemas.microsoft.com/office/drawing/2014/main" val="3659462031"/>
                    </a:ext>
                  </a:extLst>
                </a:gridCol>
              </a:tblGrid>
              <a:tr h="2414074"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</a:rPr>
                        <a:t>Website Overhaul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</a:rPr>
                        <a:t>Policy Review WG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</a:rPr>
                        <a:t>Policy Change Requests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</a:rPr>
                        <a:t>NIS2 &amp; CER Directive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u="none" dirty="0">
                          <a:solidFill>
                            <a:schemeClr val="tx1"/>
                          </a:solidFill>
                        </a:rPr>
                        <a:t>Regulatory Scanning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382169"/>
                  </a:ext>
                </a:extLst>
              </a:tr>
              <a:tr h="2414074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000" b="0" i="1" u="none" dirty="0">
                          <a:solidFill>
                            <a:schemeClr val="tx1"/>
                          </a:solidFill>
                        </a:rPr>
                        <a:t>De Minimis </a:t>
                      </a:r>
                      <a:r>
                        <a:rPr lang="en-US" sz="2000" b="0" i="0" u="none" dirty="0">
                          <a:solidFill>
                            <a:schemeClr val="tx1"/>
                          </a:solidFill>
                        </a:rPr>
                        <a:t>Issues (typos, etc.)</a:t>
                      </a:r>
                      <a:endParaRPr lang="en-US" sz="2000" b="0" i="1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2000" u="none" dirty="0">
                          <a:solidFill>
                            <a:schemeClr val="tx1"/>
                          </a:solidFill>
                        </a:rPr>
                        <a:t>N/A</a:t>
                      </a:r>
                      <a:endParaRPr lang="en-IE" sz="20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95071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BC58C2E-A77E-2178-81D1-6683DB8864CB}"/>
              </a:ext>
            </a:extLst>
          </p:cNvPr>
          <p:cNvSpPr txBox="1"/>
          <p:nvPr/>
        </p:nvSpPr>
        <p:spPr>
          <a:xfrm>
            <a:off x="3393363" y="6216826"/>
            <a:ext cx="274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Less Complex</a:t>
            </a:r>
            <a:endParaRPr lang="en-IE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0298D3-7AA4-4EEE-4EBC-3DF462AAB7F5}"/>
              </a:ext>
            </a:extLst>
          </p:cNvPr>
          <p:cNvSpPr txBox="1"/>
          <p:nvPr/>
        </p:nvSpPr>
        <p:spPr>
          <a:xfrm>
            <a:off x="620641" y="4638337"/>
            <a:ext cx="2744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Lower Importance</a:t>
            </a:r>
            <a:endParaRPr lang="en-IE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24CD9F-3ED4-FD0F-1B79-6756613C2B5B}"/>
              </a:ext>
            </a:extLst>
          </p:cNvPr>
          <p:cNvSpPr txBox="1"/>
          <p:nvPr/>
        </p:nvSpPr>
        <p:spPr>
          <a:xfrm>
            <a:off x="696285" y="2418674"/>
            <a:ext cx="2697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Higher Importance</a:t>
            </a:r>
            <a:endParaRPr lang="en-IE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C2A32D-90E3-3D02-AC2C-054761F2083F}"/>
              </a:ext>
            </a:extLst>
          </p:cNvPr>
          <p:cNvSpPr txBox="1"/>
          <p:nvPr/>
        </p:nvSpPr>
        <p:spPr>
          <a:xfrm>
            <a:off x="6826555" y="6234021"/>
            <a:ext cx="2176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More Complex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229533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864DCFB-81B8-49B6-88B4-3F866A756282}" vid="{5FB6A8B8-0BF3-433B-AFDB-A35C9CD6D0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12c979-6de5-4ea8-a8d3-a9067d5fef39">
      <Terms xmlns="http://schemas.microsoft.com/office/infopath/2007/PartnerControls"/>
    </lcf76f155ced4ddcb4097134ff3c332f>
    <TaxCatchAll xmlns="9259bed7-ec57-48d2-a2a2-d927356b6e1c" xsi:nil="true"/>
    <SharedWithUsers xmlns="9259bed7-ec57-48d2-a2a2-d927356b6e1c">
      <UserInfo>
        <DisplayName>Declan McDermott</DisplayName>
        <AccountId>16</AccountId>
        <AccountType/>
      </UserInfo>
      <UserInfo>
        <DisplayName>David Curtin</DisplayName>
        <AccountId>14</AccountId>
        <AccountType/>
      </UserInfo>
    </SharedWithUsers>
    <MediaLengthInSeconds xmlns="fc12c979-6de5-4ea8-a8d3-a9067d5fef3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2CA275BCC6894DB4066C11F3E50749" ma:contentTypeVersion="14" ma:contentTypeDescription="Create a new document." ma:contentTypeScope="" ma:versionID="9fd8eff47d992fb20de3e935d6a16bf3">
  <xsd:schema xmlns:xsd="http://www.w3.org/2001/XMLSchema" xmlns:xs="http://www.w3.org/2001/XMLSchema" xmlns:p="http://schemas.microsoft.com/office/2006/metadata/properties" xmlns:ns2="fc12c979-6de5-4ea8-a8d3-a9067d5fef39" xmlns:ns3="9259bed7-ec57-48d2-a2a2-d927356b6e1c" targetNamespace="http://schemas.microsoft.com/office/2006/metadata/properties" ma:root="true" ma:fieldsID="7b37d2e43c2ab8391fde1272d1d8cfc0" ns2:_="" ns3:_="">
    <xsd:import namespace="fc12c979-6de5-4ea8-a8d3-a9067d5fef39"/>
    <xsd:import namespace="9259bed7-ec57-48d2-a2a2-d927356b6e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12c979-6de5-4ea8-a8d3-a9067d5fef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16ffd44-8b01-4962-a935-d7117dff3d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59bed7-ec57-48d2-a2a2-d927356b6e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eb4427d-915b-47e4-be5f-8209bd61dfb8}" ma:internalName="TaxCatchAll" ma:showField="CatchAllData" ma:web="9259bed7-ec57-48d2-a2a2-d927356b6e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F56F5D-B9C8-4EC9-919F-AFFF9FF108A3}">
  <ds:schemaRefs>
    <ds:schemaRef ds:uri="http://www.w3.org/XML/1998/namespace"/>
    <ds:schemaRef ds:uri="fc12c979-6de5-4ea8-a8d3-a9067d5fef39"/>
    <ds:schemaRef ds:uri="http://schemas.microsoft.com/office/2006/documentManagement/types"/>
    <ds:schemaRef ds:uri="http://purl.org/dc/dcmitype/"/>
    <ds:schemaRef ds:uri="http://purl.org/dc/elements/1.1/"/>
    <ds:schemaRef ds:uri="9259bed7-ec57-48d2-a2a2-d927356b6e1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3F4CC57-A16C-4B42-BC4A-D9FCB2E943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C3BF61-ED72-4F21-9315-B4DC561857F6}">
  <ds:schemaRefs>
    <ds:schemaRef ds:uri="9259bed7-ec57-48d2-a2a2-d927356b6e1c"/>
    <ds:schemaRef ds:uri="fc12c979-6de5-4ea8-a8d3-a9067d5fef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PAC 39 Slidedeck_v1 (2024-04-09)</Template>
  <TotalTime>3869</TotalTime>
  <Words>699</Words>
  <Application>Microsoft Office PowerPoint</Application>
  <PresentationFormat>Widescreen</PresentationFormat>
  <Paragraphs>153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McDermott</dc:creator>
  <cp:lastModifiedBy>Declan McDermott</cp:lastModifiedBy>
  <cp:revision>117</cp:revision>
  <cp:lastPrinted>2024-11-26T14:55:54Z</cp:lastPrinted>
  <dcterms:created xsi:type="dcterms:W3CDTF">2024-04-09T09:02:46Z</dcterms:created>
  <dcterms:modified xsi:type="dcterms:W3CDTF">2024-11-27T20:59:39Z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0x010100BE2CA275BCC6894DB4066C11F3E50749</vt:lpwstr>
  </property>
  <property fmtid="{D5CDD505-2E9C-101B-9397-08002B2CF9AE}" pid="3" name="MSIP_Label_47a5fdb8-6b23-4ca1-bb24-b8278bc1825c_Enabled">
    <vt:lpwstr>true</vt:lpwstr>
  </property>
  <property fmtid="{D5CDD505-2E9C-101B-9397-08002B2CF9AE}" pid="4" name="MSIP_Label_47a5fdb8-6b23-4ca1-bb24-b8278bc1825c_SetDate">
    <vt:lpwstr>2024-02-08T11:49:45Z</vt:lpwstr>
  </property>
  <property fmtid="{D5CDD505-2E9C-101B-9397-08002B2CF9AE}" pid="5" name="MSIP_Label_47a5fdb8-6b23-4ca1-bb24-b8278bc1825c_Method">
    <vt:lpwstr>Standard</vt:lpwstr>
  </property>
  <property fmtid="{D5CDD505-2E9C-101B-9397-08002B2CF9AE}" pid="6" name="MSIP_Label_47a5fdb8-6b23-4ca1-bb24-b8278bc1825c_Name">
    <vt:lpwstr>Proprietary</vt:lpwstr>
  </property>
  <property fmtid="{D5CDD505-2E9C-101B-9397-08002B2CF9AE}" pid="7" name="MSIP_Label_47a5fdb8-6b23-4ca1-bb24-b8278bc1825c_SiteId">
    <vt:lpwstr>629f644a-5967-4bd6-97ed-49e3152ed102</vt:lpwstr>
  </property>
  <property fmtid="{D5CDD505-2E9C-101B-9397-08002B2CF9AE}" pid="8" name="MSIP_Label_47a5fdb8-6b23-4ca1-bb24-b8278bc1825c_ActionId">
    <vt:lpwstr>a9fe99c2-4781-45b4-9b21-8e16a52966b3</vt:lpwstr>
  </property>
  <property fmtid="{D5CDD505-2E9C-101B-9397-08002B2CF9AE}" pid="9" name="MSIP_Label_47a5fdb8-6b23-4ca1-bb24-b8278bc1825c_ContentBits">
    <vt:lpwstr>2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Proprietary</vt:lpwstr>
  </property>
  <property fmtid="{D5CDD505-2E9C-101B-9397-08002B2CF9AE}" pid="12" name="MediaServiceImageTags">
    <vt:lpwstr/>
  </property>
  <property fmtid="{D5CDD505-2E9C-101B-9397-08002B2CF9AE}" pid="13" name="Order">
    <vt:r8>180300</vt:r8>
  </property>
  <property fmtid="{D5CDD505-2E9C-101B-9397-08002B2CF9AE}" pid="14" name="xd_Signature">
    <vt:bool>false</vt:bool>
  </property>
  <property fmtid="{D5CDD505-2E9C-101B-9397-08002B2CF9AE}" pid="15" name="xd_ProgID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</Properties>
</file>