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sldIdLst>
    <p:sldId id="265" r:id="rId5"/>
    <p:sldId id="257" r:id="rId6"/>
    <p:sldId id="269" r:id="rId7"/>
    <p:sldId id="270" r:id="rId8"/>
    <p:sldId id="258" r:id="rId9"/>
    <p:sldId id="318" r:id="rId10"/>
    <p:sldId id="321" r:id="rId11"/>
    <p:sldId id="319" r:id="rId12"/>
    <p:sldId id="301" r:id="rId13"/>
    <p:sldId id="274" r:id="rId14"/>
    <p:sldId id="273" r:id="rId15"/>
    <p:sldId id="322" r:id="rId16"/>
    <p:sldId id="324" r:id="rId17"/>
    <p:sldId id="275" r:id="rId18"/>
    <p:sldId id="326" r:id="rId19"/>
    <p:sldId id="325" r:id="rId20"/>
    <p:sldId id="286" r:id="rId21"/>
    <p:sldId id="282" r:id="rId22"/>
    <p:sldId id="288" r:id="rId23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2D50"/>
    <a:srgbClr val="FFFFFF"/>
    <a:srgbClr val="AEAFB4"/>
    <a:srgbClr val="A1A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0EE772-DFAD-4167-8F5B-5079A2B12183}" v="3384" dt="2025-02-13T01:04:40.1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847" autoAdjust="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clan McDermott" userId="aca3b39f-1f63-4a77-bfc4-53b22ac53f7f" providerId="ADAL" clId="{DD0EE772-DFAD-4167-8F5B-5079A2B12183}"/>
    <pc:docChg chg="undo custSel addSld delSld modSld sldOrd">
      <pc:chgData name="Declan McDermott" userId="aca3b39f-1f63-4a77-bfc4-53b22ac53f7f" providerId="ADAL" clId="{DD0EE772-DFAD-4167-8F5B-5079A2B12183}" dt="2025-02-13T01:09:44.750" v="6407" actId="1076"/>
      <pc:docMkLst>
        <pc:docMk/>
      </pc:docMkLst>
      <pc:sldChg chg="modSp mod">
        <pc:chgData name="Declan McDermott" userId="aca3b39f-1f63-4a77-bfc4-53b22ac53f7f" providerId="ADAL" clId="{DD0EE772-DFAD-4167-8F5B-5079A2B12183}" dt="2025-02-13T01:09:44.750" v="6407" actId="1076"/>
        <pc:sldMkLst>
          <pc:docMk/>
          <pc:sldMk cId="2565179620" sldId="257"/>
        </pc:sldMkLst>
        <pc:spChg chg="mod">
          <ac:chgData name="Declan McDermott" userId="aca3b39f-1f63-4a77-bfc4-53b22ac53f7f" providerId="ADAL" clId="{DD0EE772-DFAD-4167-8F5B-5079A2B12183}" dt="2025-02-13T01:09:44.750" v="6407" actId="1076"/>
          <ac:spMkLst>
            <pc:docMk/>
            <pc:sldMk cId="2565179620" sldId="257"/>
            <ac:spMk id="11" creationId="{480740AB-EDE8-13DB-9648-04A406017EBD}"/>
          </ac:spMkLst>
        </pc:spChg>
      </pc:sldChg>
      <pc:sldChg chg="modSp mod">
        <pc:chgData name="Declan McDermott" userId="aca3b39f-1f63-4a77-bfc4-53b22ac53f7f" providerId="ADAL" clId="{DD0EE772-DFAD-4167-8F5B-5079A2B12183}" dt="2025-02-12T14:53:10.195" v="6325" actId="6549"/>
        <pc:sldMkLst>
          <pc:docMk/>
          <pc:sldMk cId="1430646761" sldId="258"/>
        </pc:sldMkLst>
        <pc:spChg chg="mod">
          <ac:chgData name="Declan McDermott" userId="aca3b39f-1f63-4a77-bfc4-53b22ac53f7f" providerId="ADAL" clId="{DD0EE772-DFAD-4167-8F5B-5079A2B12183}" dt="2025-02-12T14:53:10.195" v="6325" actId="6549"/>
          <ac:spMkLst>
            <pc:docMk/>
            <pc:sldMk cId="1430646761" sldId="258"/>
            <ac:spMk id="2" creationId="{DF8C3FED-4428-D56F-DA6E-F8217BAD9CD7}"/>
          </ac:spMkLst>
        </pc:spChg>
      </pc:sldChg>
      <pc:sldChg chg="modSp mod">
        <pc:chgData name="Declan McDermott" userId="aca3b39f-1f63-4a77-bfc4-53b22ac53f7f" providerId="ADAL" clId="{DD0EE772-DFAD-4167-8F5B-5079A2B12183}" dt="2025-02-11T11:15:10.868" v="400" actId="20577"/>
        <pc:sldMkLst>
          <pc:docMk/>
          <pc:sldMk cId="2052583473" sldId="265"/>
        </pc:sldMkLst>
        <pc:spChg chg="mod">
          <ac:chgData name="Declan McDermott" userId="aca3b39f-1f63-4a77-bfc4-53b22ac53f7f" providerId="ADAL" clId="{DD0EE772-DFAD-4167-8F5B-5079A2B12183}" dt="2025-02-11T11:14:56.595" v="386" actId="20577"/>
          <ac:spMkLst>
            <pc:docMk/>
            <pc:sldMk cId="2052583473" sldId="265"/>
            <ac:spMk id="6" creationId="{27170535-5127-4FEA-52B9-0BF478273CBD}"/>
          </ac:spMkLst>
        </pc:spChg>
        <pc:spChg chg="mod">
          <ac:chgData name="Declan McDermott" userId="aca3b39f-1f63-4a77-bfc4-53b22ac53f7f" providerId="ADAL" clId="{DD0EE772-DFAD-4167-8F5B-5079A2B12183}" dt="2025-02-11T11:15:10.868" v="400" actId="20577"/>
          <ac:spMkLst>
            <pc:docMk/>
            <pc:sldMk cId="2052583473" sldId="265"/>
            <ac:spMk id="7" creationId="{C3280DFC-C464-05EE-1EEB-EBE05A53B522}"/>
          </ac:spMkLst>
        </pc:spChg>
      </pc:sldChg>
      <pc:sldChg chg="modSp mod">
        <pc:chgData name="Declan McDermott" userId="aca3b39f-1f63-4a77-bfc4-53b22ac53f7f" providerId="ADAL" clId="{DD0EE772-DFAD-4167-8F5B-5079A2B12183}" dt="2025-02-11T10:14:38.671" v="165"/>
        <pc:sldMkLst>
          <pc:docMk/>
          <pc:sldMk cId="1170468762" sldId="270"/>
        </pc:sldMkLst>
        <pc:spChg chg="mod">
          <ac:chgData name="Declan McDermott" userId="aca3b39f-1f63-4a77-bfc4-53b22ac53f7f" providerId="ADAL" clId="{DD0EE772-DFAD-4167-8F5B-5079A2B12183}" dt="2025-02-11T10:14:01.215" v="164" actId="20577"/>
          <ac:spMkLst>
            <pc:docMk/>
            <pc:sldMk cId="1170468762" sldId="270"/>
            <ac:spMk id="10" creationId="{6E16D86E-F759-228D-9E29-3CFD3E854007}"/>
          </ac:spMkLst>
        </pc:spChg>
        <pc:spChg chg="mod">
          <ac:chgData name="Declan McDermott" userId="aca3b39f-1f63-4a77-bfc4-53b22ac53f7f" providerId="ADAL" clId="{DD0EE772-DFAD-4167-8F5B-5079A2B12183}" dt="2025-02-11T10:14:38.671" v="165"/>
          <ac:spMkLst>
            <pc:docMk/>
            <pc:sldMk cId="1170468762" sldId="270"/>
            <ac:spMk id="11" creationId="{09B96C76-9E3E-867F-EC6D-BFE8245F1D18}"/>
          </ac:spMkLst>
        </pc:spChg>
      </pc:sldChg>
      <pc:sldChg chg="addSp delSp modSp mod modAnim">
        <pc:chgData name="Declan McDermott" userId="aca3b39f-1f63-4a77-bfc4-53b22ac53f7f" providerId="ADAL" clId="{DD0EE772-DFAD-4167-8F5B-5079A2B12183}" dt="2025-02-12T13:43:46.350" v="6283"/>
        <pc:sldMkLst>
          <pc:docMk/>
          <pc:sldMk cId="2389061862" sldId="273"/>
        </pc:sldMkLst>
        <pc:spChg chg="add mod">
          <ac:chgData name="Declan McDermott" userId="aca3b39f-1f63-4a77-bfc4-53b22ac53f7f" providerId="ADAL" clId="{DD0EE772-DFAD-4167-8F5B-5079A2B12183}" dt="2025-02-12T12:26:06.431" v="3158" actId="20577"/>
          <ac:spMkLst>
            <pc:docMk/>
            <pc:sldMk cId="2389061862" sldId="273"/>
            <ac:spMk id="3" creationId="{77C3D552-1822-AF26-733C-A61C9E517B31}"/>
          </ac:spMkLst>
        </pc:spChg>
        <pc:spChg chg="add mod">
          <ac:chgData name="Declan McDermott" userId="aca3b39f-1f63-4a77-bfc4-53b22ac53f7f" providerId="ADAL" clId="{DD0EE772-DFAD-4167-8F5B-5079A2B12183}" dt="2025-02-12T12:26:02.201" v="3156" actId="6549"/>
          <ac:spMkLst>
            <pc:docMk/>
            <pc:sldMk cId="2389061862" sldId="273"/>
            <ac:spMk id="5" creationId="{1748AF68-B51E-78A6-58AE-BBC6D6AF1405}"/>
          </ac:spMkLst>
        </pc:spChg>
        <pc:spChg chg="mod">
          <ac:chgData name="Declan McDermott" userId="aca3b39f-1f63-4a77-bfc4-53b22ac53f7f" providerId="ADAL" clId="{DD0EE772-DFAD-4167-8F5B-5079A2B12183}" dt="2025-02-12T12:27:05.172" v="3203" actId="20577"/>
          <ac:spMkLst>
            <pc:docMk/>
            <pc:sldMk cId="2389061862" sldId="273"/>
            <ac:spMk id="10" creationId="{6E16D86E-F759-228D-9E29-3CFD3E854007}"/>
          </ac:spMkLst>
        </pc:spChg>
        <pc:spChg chg="del mod">
          <ac:chgData name="Declan McDermott" userId="aca3b39f-1f63-4a77-bfc4-53b22ac53f7f" providerId="ADAL" clId="{DD0EE772-DFAD-4167-8F5B-5079A2B12183}" dt="2025-02-12T12:22:28.577" v="2963" actId="478"/>
          <ac:spMkLst>
            <pc:docMk/>
            <pc:sldMk cId="2389061862" sldId="273"/>
            <ac:spMk id="11" creationId="{09B96C76-9E3E-867F-EC6D-BFE8245F1D18}"/>
          </ac:spMkLst>
        </pc:spChg>
        <pc:graphicFrameChg chg="add mod modGraphic">
          <ac:chgData name="Declan McDermott" userId="aca3b39f-1f63-4a77-bfc4-53b22ac53f7f" providerId="ADAL" clId="{DD0EE772-DFAD-4167-8F5B-5079A2B12183}" dt="2025-02-12T12:25:35.384" v="3136" actId="1076"/>
          <ac:graphicFrameMkLst>
            <pc:docMk/>
            <pc:sldMk cId="2389061862" sldId="273"/>
            <ac:graphicFrameMk id="2" creationId="{85C9FE86-FCB9-CB4B-70C8-261F8CE35015}"/>
          </ac:graphicFrameMkLst>
        </pc:graphicFrameChg>
        <pc:graphicFrameChg chg="add mod modGraphic">
          <ac:chgData name="Declan McDermott" userId="aca3b39f-1f63-4a77-bfc4-53b22ac53f7f" providerId="ADAL" clId="{DD0EE772-DFAD-4167-8F5B-5079A2B12183}" dt="2025-02-12T12:26:41.824" v="3196" actId="20577"/>
          <ac:graphicFrameMkLst>
            <pc:docMk/>
            <pc:sldMk cId="2389061862" sldId="273"/>
            <ac:graphicFrameMk id="4" creationId="{BA40DC44-63A7-54B7-89D8-B2DA39FB2BAA}"/>
          </ac:graphicFrameMkLst>
        </pc:graphicFrameChg>
      </pc:sldChg>
      <pc:sldChg chg="modSp mod">
        <pc:chgData name="Declan McDermott" userId="aca3b39f-1f63-4a77-bfc4-53b22ac53f7f" providerId="ADAL" clId="{DD0EE772-DFAD-4167-8F5B-5079A2B12183}" dt="2025-02-11T17:17:21.890" v="2631" actId="20577"/>
        <pc:sldMkLst>
          <pc:docMk/>
          <pc:sldMk cId="3249386760" sldId="274"/>
        </pc:sldMkLst>
        <pc:spChg chg="mod">
          <ac:chgData name="Declan McDermott" userId="aca3b39f-1f63-4a77-bfc4-53b22ac53f7f" providerId="ADAL" clId="{DD0EE772-DFAD-4167-8F5B-5079A2B12183}" dt="2025-02-11T17:17:21.890" v="2631" actId="20577"/>
          <ac:spMkLst>
            <pc:docMk/>
            <pc:sldMk cId="3249386760" sldId="274"/>
            <ac:spMk id="2" creationId="{DF8C3FED-4428-D56F-DA6E-F8217BAD9CD7}"/>
          </ac:spMkLst>
        </pc:spChg>
      </pc:sldChg>
      <pc:sldChg chg="modSp mod">
        <pc:chgData name="Declan McDermott" userId="aca3b39f-1f63-4a77-bfc4-53b22ac53f7f" providerId="ADAL" clId="{DD0EE772-DFAD-4167-8F5B-5079A2B12183}" dt="2025-02-12T13:45:02.427" v="6313" actId="1076"/>
        <pc:sldMkLst>
          <pc:docMk/>
          <pc:sldMk cId="86550154" sldId="275"/>
        </pc:sldMkLst>
        <pc:spChg chg="mod">
          <ac:chgData name="Declan McDermott" userId="aca3b39f-1f63-4a77-bfc4-53b22ac53f7f" providerId="ADAL" clId="{DD0EE772-DFAD-4167-8F5B-5079A2B12183}" dt="2025-02-12T13:44:58.341" v="6312" actId="20577"/>
          <ac:spMkLst>
            <pc:docMk/>
            <pc:sldMk cId="86550154" sldId="275"/>
            <ac:spMk id="2" creationId="{36504B7E-F6FD-B1BB-0C6C-81688A6F59DB}"/>
          </ac:spMkLst>
        </pc:spChg>
        <pc:spChg chg="mod">
          <ac:chgData name="Declan McDermott" userId="aca3b39f-1f63-4a77-bfc4-53b22ac53f7f" providerId="ADAL" clId="{DD0EE772-DFAD-4167-8F5B-5079A2B12183}" dt="2025-02-12T13:45:02.427" v="6313" actId="1076"/>
          <ac:spMkLst>
            <pc:docMk/>
            <pc:sldMk cId="86550154" sldId="275"/>
            <ac:spMk id="6" creationId="{550D801E-5723-887B-1A0C-7A047B7BD0E2}"/>
          </ac:spMkLst>
        </pc:spChg>
      </pc:sldChg>
      <pc:sldChg chg="modSp mod">
        <pc:chgData name="Declan McDermott" userId="aca3b39f-1f63-4a77-bfc4-53b22ac53f7f" providerId="ADAL" clId="{DD0EE772-DFAD-4167-8F5B-5079A2B12183}" dt="2025-02-12T13:36:28.874" v="6193" actId="20577"/>
        <pc:sldMkLst>
          <pc:docMk/>
          <pc:sldMk cId="2445710134" sldId="282"/>
        </pc:sldMkLst>
        <pc:spChg chg="mod">
          <ac:chgData name="Declan McDermott" userId="aca3b39f-1f63-4a77-bfc4-53b22ac53f7f" providerId="ADAL" clId="{DD0EE772-DFAD-4167-8F5B-5079A2B12183}" dt="2025-02-12T13:36:28.874" v="6193" actId="20577"/>
          <ac:spMkLst>
            <pc:docMk/>
            <pc:sldMk cId="2445710134" sldId="282"/>
            <ac:spMk id="3" creationId="{8F9E9B6B-C444-2A12-CD25-001B14866B8B}"/>
          </ac:spMkLst>
        </pc:spChg>
      </pc:sldChg>
      <pc:sldChg chg="addSp delSp modSp del mod">
        <pc:chgData name="Declan McDermott" userId="aca3b39f-1f63-4a77-bfc4-53b22ac53f7f" providerId="ADAL" clId="{DD0EE772-DFAD-4167-8F5B-5079A2B12183}" dt="2025-02-12T12:40:48.967" v="3294" actId="2696"/>
        <pc:sldMkLst>
          <pc:docMk/>
          <pc:sldMk cId="1591829704" sldId="284"/>
        </pc:sldMkLst>
        <pc:spChg chg="del mod">
          <ac:chgData name="Declan McDermott" userId="aca3b39f-1f63-4a77-bfc4-53b22ac53f7f" providerId="ADAL" clId="{DD0EE772-DFAD-4167-8F5B-5079A2B12183}" dt="2025-02-12T12:39:20.781" v="3290" actId="478"/>
          <ac:spMkLst>
            <pc:docMk/>
            <pc:sldMk cId="1591829704" sldId="284"/>
            <ac:spMk id="3" creationId="{ACFA32A9-9C42-3841-D6F3-1061409BBA6F}"/>
          </ac:spMkLst>
        </pc:spChg>
        <pc:spChg chg="del">
          <ac:chgData name="Declan McDermott" userId="aca3b39f-1f63-4a77-bfc4-53b22ac53f7f" providerId="ADAL" clId="{DD0EE772-DFAD-4167-8F5B-5079A2B12183}" dt="2025-02-12T12:39:18.037" v="3289" actId="478"/>
          <ac:spMkLst>
            <pc:docMk/>
            <pc:sldMk cId="1591829704" sldId="284"/>
            <ac:spMk id="4" creationId="{3D787D3D-63FD-22CA-C7C8-D4202847BEE6}"/>
          </ac:spMkLst>
        </pc:spChg>
        <pc:spChg chg="del">
          <ac:chgData name="Declan McDermott" userId="aca3b39f-1f63-4a77-bfc4-53b22ac53f7f" providerId="ADAL" clId="{DD0EE772-DFAD-4167-8F5B-5079A2B12183}" dt="2025-02-12T12:39:18.037" v="3289" actId="478"/>
          <ac:spMkLst>
            <pc:docMk/>
            <pc:sldMk cId="1591829704" sldId="284"/>
            <ac:spMk id="5" creationId="{DBB4E099-E180-0755-633A-1B705B6772BB}"/>
          </ac:spMkLst>
        </pc:spChg>
        <pc:spChg chg="add mod">
          <ac:chgData name="Declan McDermott" userId="aca3b39f-1f63-4a77-bfc4-53b22ac53f7f" providerId="ADAL" clId="{DD0EE772-DFAD-4167-8F5B-5079A2B12183}" dt="2025-02-12T12:40:31.007" v="3292" actId="1076"/>
          <ac:spMkLst>
            <pc:docMk/>
            <pc:sldMk cId="1591829704" sldId="284"/>
            <ac:spMk id="6" creationId="{1F63AE5C-2BB9-D164-1B1B-22E644BFA499}"/>
          </ac:spMkLst>
        </pc:spChg>
        <pc:spChg chg="add del mod">
          <ac:chgData name="Declan McDermott" userId="aca3b39f-1f63-4a77-bfc4-53b22ac53f7f" providerId="ADAL" clId="{DD0EE772-DFAD-4167-8F5B-5079A2B12183}" dt="2025-02-12T12:39:18.037" v="3289" actId="478"/>
          <ac:spMkLst>
            <pc:docMk/>
            <pc:sldMk cId="1591829704" sldId="284"/>
            <ac:spMk id="7" creationId="{C2D9436D-3547-FFA5-8D28-7F210FB55552}"/>
          </ac:spMkLst>
        </pc:spChg>
        <pc:spChg chg="mod">
          <ac:chgData name="Declan McDermott" userId="aca3b39f-1f63-4a77-bfc4-53b22ac53f7f" providerId="ADAL" clId="{DD0EE772-DFAD-4167-8F5B-5079A2B12183}" dt="2025-02-12T12:40:31.007" v="3292" actId="1076"/>
          <ac:spMkLst>
            <pc:docMk/>
            <pc:sldMk cId="1591829704" sldId="284"/>
            <ac:spMk id="8" creationId="{6A2CABF2-3FB9-8E0F-9550-F6E1917C0A99}"/>
          </ac:spMkLst>
        </pc:spChg>
        <pc:spChg chg="mod">
          <ac:chgData name="Declan McDermott" userId="aca3b39f-1f63-4a77-bfc4-53b22ac53f7f" providerId="ADAL" clId="{DD0EE772-DFAD-4167-8F5B-5079A2B12183}" dt="2025-02-12T12:37:20.386" v="3260" actId="20577"/>
          <ac:spMkLst>
            <pc:docMk/>
            <pc:sldMk cId="1591829704" sldId="284"/>
            <ac:spMk id="10" creationId="{6E16D86E-F759-228D-9E29-3CFD3E854007}"/>
          </ac:spMkLst>
        </pc:spChg>
        <pc:spChg chg="add mod">
          <ac:chgData name="Declan McDermott" userId="aca3b39f-1f63-4a77-bfc4-53b22ac53f7f" providerId="ADAL" clId="{DD0EE772-DFAD-4167-8F5B-5079A2B12183}" dt="2025-02-12T12:40:31.007" v="3292" actId="1076"/>
          <ac:spMkLst>
            <pc:docMk/>
            <pc:sldMk cId="1591829704" sldId="284"/>
            <ac:spMk id="11" creationId="{EBBFDCD1-0105-827A-7397-A854BA86284A}"/>
          </ac:spMkLst>
        </pc:spChg>
        <pc:spChg chg="add mod">
          <ac:chgData name="Declan McDermott" userId="aca3b39f-1f63-4a77-bfc4-53b22ac53f7f" providerId="ADAL" clId="{DD0EE772-DFAD-4167-8F5B-5079A2B12183}" dt="2025-02-12T12:40:31.007" v="3292" actId="1076"/>
          <ac:spMkLst>
            <pc:docMk/>
            <pc:sldMk cId="1591829704" sldId="284"/>
            <ac:spMk id="15" creationId="{0EB91732-F898-8208-4E33-68385CFBCFA5}"/>
          </ac:spMkLst>
        </pc:spChg>
        <pc:spChg chg="add mod">
          <ac:chgData name="Declan McDermott" userId="aca3b39f-1f63-4a77-bfc4-53b22ac53f7f" providerId="ADAL" clId="{DD0EE772-DFAD-4167-8F5B-5079A2B12183}" dt="2025-02-12T12:40:31.007" v="3292" actId="1076"/>
          <ac:spMkLst>
            <pc:docMk/>
            <pc:sldMk cId="1591829704" sldId="284"/>
            <ac:spMk id="18" creationId="{EF2383F7-9612-DDE6-D028-EFFF768D9A78}"/>
          </ac:spMkLst>
        </pc:spChg>
        <pc:spChg chg="add mod">
          <ac:chgData name="Declan McDermott" userId="aca3b39f-1f63-4a77-bfc4-53b22ac53f7f" providerId="ADAL" clId="{DD0EE772-DFAD-4167-8F5B-5079A2B12183}" dt="2025-02-12T12:40:31.007" v="3292" actId="1076"/>
          <ac:spMkLst>
            <pc:docMk/>
            <pc:sldMk cId="1591829704" sldId="284"/>
            <ac:spMk id="20" creationId="{D76A6734-7AEB-9DB8-3BDA-74194926FF8C}"/>
          </ac:spMkLst>
        </pc:spChg>
        <pc:spChg chg="add mod">
          <ac:chgData name="Declan McDermott" userId="aca3b39f-1f63-4a77-bfc4-53b22ac53f7f" providerId="ADAL" clId="{DD0EE772-DFAD-4167-8F5B-5079A2B12183}" dt="2025-02-12T12:40:31.007" v="3292" actId="1076"/>
          <ac:spMkLst>
            <pc:docMk/>
            <pc:sldMk cId="1591829704" sldId="284"/>
            <ac:spMk id="21" creationId="{F31D4D23-243D-4A2B-2795-045FA24F2680}"/>
          </ac:spMkLst>
        </pc:spChg>
        <pc:spChg chg="add mod">
          <ac:chgData name="Declan McDermott" userId="aca3b39f-1f63-4a77-bfc4-53b22ac53f7f" providerId="ADAL" clId="{DD0EE772-DFAD-4167-8F5B-5079A2B12183}" dt="2025-02-12T12:40:31.007" v="3292" actId="1076"/>
          <ac:spMkLst>
            <pc:docMk/>
            <pc:sldMk cId="1591829704" sldId="284"/>
            <ac:spMk id="25" creationId="{80ECB827-4A73-1AFA-812C-12E51B58B392}"/>
          </ac:spMkLst>
        </pc:spChg>
        <pc:spChg chg="add mod">
          <ac:chgData name="Declan McDermott" userId="aca3b39f-1f63-4a77-bfc4-53b22ac53f7f" providerId="ADAL" clId="{DD0EE772-DFAD-4167-8F5B-5079A2B12183}" dt="2025-02-12T12:40:31.007" v="3292" actId="1076"/>
          <ac:spMkLst>
            <pc:docMk/>
            <pc:sldMk cId="1591829704" sldId="284"/>
            <ac:spMk id="33" creationId="{D2DFD4AD-5584-A076-DAE8-9D8982689B51}"/>
          </ac:spMkLst>
        </pc:spChg>
        <pc:spChg chg="add mod">
          <ac:chgData name="Declan McDermott" userId="aca3b39f-1f63-4a77-bfc4-53b22ac53f7f" providerId="ADAL" clId="{DD0EE772-DFAD-4167-8F5B-5079A2B12183}" dt="2025-02-12T12:40:31.007" v="3292" actId="1076"/>
          <ac:spMkLst>
            <pc:docMk/>
            <pc:sldMk cId="1591829704" sldId="284"/>
            <ac:spMk id="40" creationId="{0FA8068C-285A-6422-C1E9-409655BE14D5}"/>
          </ac:spMkLst>
        </pc:spChg>
        <pc:graphicFrameChg chg="del mod modGraphic">
          <ac:chgData name="Declan McDermott" userId="aca3b39f-1f63-4a77-bfc4-53b22ac53f7f" providerId="ADAL" clId="{DD0EE772-DFAD-4167-8F5B-5079A2B12183}" dt="2025-02-12T12:40:45.738" v="3293" actId="478"/>
          <ac:graphicFrameMkLst>
            <pc:docMk/>
            <pc:sldMk cId="1591829704" sldId="284"/>
            <ac:graphicFrameMk id="2" creationId="{119A1E1C-C32E-5A0A-EFAA-92D3024551B0}"/>
          </ac:graphicFrameMkLst>
        </pc:graphicFrameChg>
        <pc:cxnChg chg="del">
          <ac:chgData name="Declan McDermott" userId="aca3b39f-1f63-4a77-bfc4-53b22ac53f7f" providerId="ADAL" clId="{DD0EE772-DFAD-4167-8F5B-5079A2B12183}" dt="2025-02-12T12:37:25.299" v="3262" actId="478"/>
          <ac:cxnSpMkLst>
            <pc:docMk/>
            <pc:sldMk cId="1591829704" sldId="284"/>
            <ac:cxnSpMk id="35" creationId="{5584D382-3B31-7DBC-3D6D-1ADBB4591AE9}"/>
          </ac:cxnSpMkLst>
        </pc:cxnChg>
        <pc:cxnChg chg="del">
          <ac:chgData name="Declan McDermott" userId="aca3b39f-1f63-4a77-bfc4-53b22ac53f7f" providerId="ADAL" clId="{DD0EE772-DFAD-4167-8F5B-5079A2B12183}" dt="2025-02-12T12:37:24.519" v="3261" actId="478"/>
          <ac:cxnSpMkLst>
            <pc:docMk/>
            <pc:sldMk cId="1591829704" sldId="284"/>
            <ac:cxnSpMk id="36" creationId="{8F1F7E44-1B84-C554-BC3F-0596754CD832}"/>
          </ac:cxnSpMkLst>
        </pc:cxnChg>
        <pc:cxnChg chg="del">
          <ac:chgData name="Declan McDermott" userId="aca3b39f-1f63-4a77-bfc4-53b22ac53f7f" providerId="ADAL" clId="{DD0EE772-DFAD-4167-8F5B-5079A2B12183}" dt="2025-02-12T12:37:26.825" v="3264" actId="478"/>
          <ac:cxnSpMkLst>
            <pc:docMk/>
            <pc:sldMk cId="1591829704" sldId="284"/>
            <ac:cxnSpMk id="38" creationId="{D7A22D95-89C9-25A3-5A3F-8422E40CA1CF}"/>
          </ac:cxnSpMkLst>
        </pc:cxnChg>
        <pc:cxnChg chg="del">
          <ac:chgData name="Declan McDermott" userId="aca3b39f-1f63-4a77-bfc4-53b22ac53f7f" providerId="ADAL" clId="{DD0EE772-DFAD-4167-8F5B-5079A2B12183}" dt="2025-02-12T12:37:26.249" v="3263" actId="478"/>
          <ac:cxnSpMkLst>
            <pc:docMk/>
            <pc:sldMk cId="1591829704" sldId="284"/>
            <ac:cxnSpMk id="39" creationId="{77B02C2A-A843-6604-B55D-4C1A532640B7}"/>
          </ac:cxnSpMkLst>
        </pc:cxnChg>
        <pc:cxnChg chg="del">
          <ac:chgData name="Declan McDermott" userId="aca3b39f-1f63-4a77-bfc4-53b22ac53f7f" providerId="ADAL" clId="{DD0EE772-DFAD-4167-8F5B-5079A2B12183}" dt="2025-02-12T12:37:27.680" v="3265" actId="478"/>
          <ac:cxnSpMkLst>
            <pc:docMk/>
            <pc:sldMk cId="1591829704" sldId="284"/>
            <ac:cxnSpMk id="41" creationId="{5B979AC3-B4B9-E475-264C-BF14783C522F}"/>
          </ac:cxnSpMkLst>
        </pc:cxnChg>
        <pc:cxnChg chg="del">
          <ac:chgData name="Declan McDermott" userId="aca3b39f-1f63-4a77-bfc4-53b22ac53f7f" providerId="ADAL" clId="{DD0EE772-DFAD-4167-8F5B-5079A2B12183}" dt="2025-02-12T12:37:29.958" v="3266" actId="478"/>
          <ac:cxnSpMkLst>
            <pc:docMk/>
            <pc:sldMk cId="1591829704" sldId="284"/>
            <ac:cxnSpMk id="42" creationId="{8800893E-EDC4-265A-3DD6-DDA6A6BF982A}"/>
          </ac:cxnSpMkLst>
        </pc:cxnChg>
      </pc:sldChg>
      <pc:sldChg chg="delSp modSp del mod">
        <pc:chgData name="Declan McDermott" userId="aca3b39f-1f63-4a77-bfc4-53b22ac53f7f" providerId="ADAL" clId="{DD0EE772-DFAD-4167-8F5B-5079A2B12183}" dt="2025-02-12T12:29:52.044" v="3230" actId="47"/>
        <pc:sldMkLst>
          <pc:docMk/>
          <pc:sldMk cId="341939115" sldId="289"/>
        </pc:sldMkLst>
      </pc:sldChg>
      <pc:sldChg chg="modSp modAnim">
        <pc:chgData name="Declan McDermott" userId="aca3b39f-1f63-4a77-bfc4-53b22ac53f7f" providerId="ADAL" clId="{DD0EE772-DFAD-4167-8F5B-5079A2B12183}" dt="2025-02-12T13:42:56.566" v="6281"/>
        <pc:sldMkLst>
          <pc:docMk/>
          <pc:sldMk cId="1873608247" sldId="301"/>
        </pc:sldMkLst>
        <pc:graphicFrameChg chg="mod">
          <ac:chgData name="Declan McDermott" userId="aca3b39f-1f63-4a77-bfc4-53b22ac53f7f" providerId="ADAL" clId="{DD0EE772-DFAD-4167-8F5B-5079A2B12183}" dt="2025-02-11T17:30:26.261" v="2828" actId="20577"/>
          <ac:graphicFrameMkLst>
            <pc:docMk/>
            <pc:sldMk cId="1873608247" sldId="301"/>
            <ac:graphicFrameMk id="5" creationId="{97DDF382-37C9-F45B-78AE-4F3263655475}"/>
          </ac:graphicFrameMkLst>
        </pc:graphicFrameChg>
      </pc:sldChg>
      <pc:sldChg chg="del">
        <pc:chgData name="Declan McDermott" userId="aca3b39f-1f63-4a77-bfc4-53b22ac53f7f" providerId="ADAL" clId="{DD0EE772-DFAD-4167-8F5B-5079A2B12183}" dt="2025-02-11T12:22:29.201" v="601" actId="2696"/>
        <pc:sldMkLst>
          <pc:docMk/>
          <pc:sldMk cId="1416567890" sldId="308"/>
        </pc:sldMkLst>
      </pc:sldChg>
      <pc:sldChg chg="delSp modSp add del mod ord modAnim">
        <pc:chgData name="Declan McDermott" userId="aca3b39f-1f63-4a77-bfc4-53b22ac53f7f" providerId="ADAL" clId="{DD0EE772-DFAD-4167-8F5B-5079A2B12183}" dt="2025-02-13T01:09:20.945" v="6404" actId="2696"/>
        <pc:sldMkLst>
          <pc:docMk/>
          <pc:sldMk cId="3989508927" sldId="316"/>
        </pc:sldMkLst>
        <pc:spChg chg="del mod">
          <ac:chgData name="Declan McDermott" userId="aca3b39f-1f63-4a77-bfc4-53b22ac53f7f" providerId="ADAL" clId="{DD0EE772-DFAD-4167-8F5B-5079A2B12183}" dt="2025-02-12T13:03:48.770" v="4836" actId="478"/>
          <ac:spMkLst>
            <pc:docMk/>
            <pc:sldMk cId="3989508927" sldId="316"/>
            <ac:spMk id="2" creationId="{EAD69C73-F922-846A-D233-E0454DD991A2}"/>
          </ac:spMkLst>
        </pc:spChg>
        <pc:spChg chg="mod">
          <ac:chgData name="Declan McDermott" userId="aca3b39f-1f63-4a77-bfc4-53b22ac53f7f" providerId="ADAL" clId="{DD0EE772-DFAD-4167-8F5B-5079A2B12183}" dt="2025-02-12T13:06:29.171" v="4913" actId="20577"/>
          <ac:spMkLst>
            <pc:docMk/>
            <pc:sldMk cId="3989508927" sldId="316"/>
            <ac:spMk id="10" creationId="{A25B6A30-6DA3-4F6D-2D13-22976E41DAE1}"/>
          </ac:spMkLst>
        </pc:spChg>
        <pc:spChg chg="mod">
          <ac:chgData name="Declan McDermott" userId="aca3b39f-1f63-4a77-bfc4-53b22ac53f7f" providerId="ADAL" clId="{DD0EE772-DFAD-4167-8F5B-5079A2B12183}" dt="2025-02-12T13:03:53.839" v="4837" actId="1076"/>
          <ac:spMkLst>
            <pc:docMk/>
            <pc:sldMk cId="3989508927" sldId="316"/>
            <ac:spMk id="15" creationId="{8BE10BEF-BD1E-E5C5-4B01-BE0895142095}"/>
          </ac:spMkLst>
        </pc:spChg>
        <pc:spChg chg="mod">
          <ac:chgData name="Declan McDermott" userId="aca3b39f-1f63-4a77-bfc4-53b22ac53f7f" providerId="ADAL" clId="{DD0EE772-DFAD-4167-8F5B-5079A2B12183}" dt="2025-02-12T13:03:53.839" v="4837" actId="1076"/>
          <ac:spMkLst>
            <pc:docMk/>
            <pc:sldMk cId="3989508927" sldId="316"/>
            <ac:spMk id="16" creationId="{22BC790F-426B-4367-5DD0-0B753C0457DD}"/>
          </ac:spMkLst>
        </pc:spChg>
        <pc:spChg chg="mod">
          <ac:chgData name="Declan McDermott" userId="aca3b39f-1f63-4a77-bfc4-53b22ac53f7f" providerId="ADAL" clId="{DD0EE772-DFAD-4167-8F5B-5079A2B12183}" dt="2025-02-12T13:03:53.839" v="4837" actId="1076"/>
          <ac:spMkLst>
            <pc:docMk/>
            <pc:sldMk cId="3989508927" sldId="316"/>
            <ac:spMk id="17" creationId="{E7DB560A-C8F3-9BB2-F9EE-5050E20D3F89}"/>
          </ac:spMkLst>
        </pc:spChg>
        <pc:spChg chg="mod">
          <ac:chgData name="Declan McDermott" userId="aca3b39f-1f63-4a77-bfc4-53b22ac53f7f" providerId="ADAL" clId="{DD0EE772-DFAD-4167-8F5B-5079A2B12183}" dt="2025-02-12T13:03:53.839" v="4837" actId="1076"/>
          <ac:spMkLst>
            <pc:docMk/>
            <pc:sldMk cId="3989508927" sldId="316"/>
            <ac:spMk id="18" creationId="{5ADC11E9-3F62-E575-9C68-EB0BB65AAEA9}"/>
          </ac:spMkLst>
        </pc:spChg>
        <pc:spChg chg="mod">
          <ac:chgData name="Declan McDermott" userId="aca3b39f-1f63-4a77-bfc4-53b22ac53f7f" providerId="ADAL" clId="{DD0EE772-DFAD-4167-8F5B-5079A2B12183}" dt="2025-02-12T13:06:57.698" v="4915" actId="114"/>
          <ac:spMkLst>
            <pc:docMk/>
            <pc:sldMk cId="3989508927" sldId="316"/>
            <ac:spMk id="23" creationId="{0A2AE09A-8CD0-3271-171D-DA9349CB527E}"/>
          </ac:spMkLst>
        </pc:spChg>
        <pc:graphicFrameChg chg="mod modGraphic">
          <ac:chgData name="Declan McDermott" userId="aca3b39f-1f63-4a77-bfc4-53b22ac53f7f" providerId="ADAL" clId="{DD0EE772-DFAD-4167-8F5B-5079A2B12183}" dt="2025-02-12T13:03:53.839" v="4837" actId="1076"/>
          <ac:graphicFrameMkLst>
            <pc:docMk/>
            <pc:sldMk cId="3989508927" sldId="316"/>
            <ac:graphicFrameMk id="14" creationId="{614E8132-C74C-55CA-CB28-774626B7F02E}"/>
          </ac:graphicFrameMkLst>
        </pc:graphicFrameChg>
      </pc:sldChg>
      <pc:sldChg chg="modSp mod modAnim">
        <pc:chgData name="Declan McDermott" userId="aca3b39f-1f63-4a77-bfc4-53b22ac53f7f" providerId="ADAL" clId="{DD0EE772-DFAD-4167-8F5B-5079A2B12183}" dt="2025-02-12T12:14:29.901" v="2867" actId="20577"/>
        <pc:sldMkLst>
          <pc:docMk/>
          <pc:sldMk cId="392328515" sldId="318"/>
        </pc:sldMkLst>
        <pc:spChg chg="mod">
          <ac:chgData name="Declan McDermott" userId="aca3b39f-1f63-4a77-bfc4-53b22ac53f7f" providerId="ADAL" clId="{DD0EE772-DFAD-4167-8F5B-5079A2B12183}" dt="2025-02-12T12:14:29.901" v="2867" actId="20577"/>
          <ac:spMkLst>
            <pc:docMk/>
            <pc:sldMk cId="392328515" sldId="318"/>
            <ac:spMk id="3" creationId="{7228D0AE-9807-428A-C28B-9E71CD3F9D27}"/>
          </ac:spMkLst>
        </pc:spChg>
        <pc:spChg chg="mod">
          <ac:chgData name="Declan McDermott" userId="aca3b39f-1f63-4a77-bfc4-53b22ac53f7f" providerId="ADAL" clId="{DD0EE772-DFAD-4167-8F5B-5079A2B12183}" dt="2025-02-11T11:15:34.044" v="410" actId="20577"/>
          <ac:spMkLst>
            <pc:docMk/>
            <pc:sldMk cId="392328515" sldId="318"/>
            <ac:spMk id="10" creationId="{992F0301-4878-EB2D-2C3B-342D8DD965EA}"/>
          </ac:spMkLst>
        </pc:spChg>
      </pc:sldChg>
      <pc:sldChg chg="addSp delSp modSp mod ord delAnim modAnim">
        <pc:chgData name="Declan McDermott" userId="aca3b39f-1f63-4a77-bfc4-53b22ac53f7f" providerId="ADAL" clId="{DD0EE772-DFAD-4167-8F5B-5079A2B12183}" dt="2025-02-11T17:19:19.782" v="2766" actId="20577"/>
        <pc:sldMkLst>
          <pc:docMk/>
          <pc:sldMk cId="2295337713" sldId="319"/>
        </pc:sldMkLst>
        <pc:spChg chg="add mod">
          <ac:chgData name="Declan McDermott" userId="aca3b39f-1f63-4a77-bfc4-53b22ac53f7f" providerId="ADAL" clId="{DD0EE772-DFAD-4167-8F5B-5079A2B12183}" dt="2025-02-11T17:19:19.782" v="2766" actId="20577"/>
          <ac:spMkLst>
            <pc:docMk/>
            <pc:sldMk cId="2295337713" sldId="319"/>
            <ac:spMk id="2" creationId="{59E855DA-1D41-9D83-5D3C-1C2D6252025A}"/>
          </ac:spMkLst>
        </pc:spChg>
        <pc:spChg chg="mod">
          <ac:chgData name="Declan McDermott" userId="aca3b39f-1f63-4a77-bfc4-53b22ac53f7f" providerId="ADAL" clId="{DD0EE772-DFAD-4167-8F5B-5079A2B12183}" dt="2025-02-11T12:54:14.952" v="689" actId="20577"/>
          <ac:spMkLst>
            <pc:docMk/>
            <pc:sldMk cId="2295337713" sldId="319"/>
            <ac:spMk id="10" creationId="{E8372E3F-012C-BBFD-B0DB-33919A7CE65A}"/>
          </ac:spMkLst>
        </pc:spChg>
      </pc:sldChg>
      <pc:sldChg chg="del">
        <pc:chgData name="Declan McDermott" userId="aca3b39f-1f63-4a77-bfc4-53b22ac53f7f" providerId="ADAL" clId="{DD0EE772-DFAD-4167-8F5B-5079A2B12183}" dt="2025-02-11T12:22:35.747" v="602" actId="2696"/>
        <pc:sldMkLst>
          <pc:docMk/>
          <pc:sldMk cId="4079477435" sldId="320"/>
        </pc:sldMkLst>
      </pc:sldChg>
      <pc:sldChg chg="modSp add mod modAnim">
        <pc:chgData name="Declan McDermott" userId="aca3b39f-1f63-4a77-bfc4-53b22ac53f7f" providerId="ADAL" clId="{DD0EE772-DFAD-4167-8F5B-5079A2B12183}" dt="2025-02-13T01:04:42.854" v="6403" actId="1076"/>
        <pc:sldMkLst>
          <pc:docMk/>
          <pc:sldMk cId="3609140862" sldId="321"/>
        </pc:sldMkLst>
        <pc:spChg chg="mod">
          <ac:chgData name="Declan McDermott" userId="aca3b39f-1f63-4a77-bfc4-53b22ac53f7f" providerId="ADAL" clId="{DD0EE772-DFAD-4167-8F5B-5079A2B12183}" dt="2025-02-13T01:04:42.854" v="6403" actId="1076"/>
          <ac:spMkLst>
            <pc:docMk/>
            <pc:sldMk cId="3609140862" sldId="321"/>
            <ac:spMk id="3" creationId="{EB82D244-FA3B-0CFD-FDE9-DFF0AD9AF997}"/>
          </ac:spMkLst>
        </pc:spChg>
        <pc:spChg chg="mod">
          <ac:chgData name="Declan McDermott" userId="aca3b39f-1f63-4a77-bfc4-53b22ac53f7f" providerId="ADAL" clId="{DD0EE772-DFAD-4167-8F5B-5079A2B12183}" dt="2025-02-11T12:21:56.166" v="548" actId="6549"/>
          <ac:spMkLst>
            <pc:docMk/>
            <pc:sldMk cId="3609140862" sldId="321"/>
            <ac:spMk id="10" creationId="{6ED2A9AB-9D88-FA55-5FDD-84BF11CE7166}"/>
          </ac:spMkLst>
        </pc:spChg>
      </pc:sldChg>
      <pc:sldChg chg="addSp delSp modSp add del mod modAnim">
        <pc:chgData name="Declan McDermott" userId="aca3b39f-1f63-4a77-bfc4-53b22ac53f7f" providerId="ADAL" clId="{DD0EE772-DFAD-4167-8F5B-5079A2B12183}" dt="2025-02-11T16:05:45.085" v="1452" actId="2696"/>
        <pc:sldMkLst>
          <pc:docMk/>
          <pc:sldMk cId="1724682301" sldId="322"/>
        </pc:sldMkLst>
      </pc:sldChg>
      <pc:sldChg chg="addSp modSp add mod">
        <pc:chgData name="Declan McDermott" userId="aca3b39f-1f63-4a77-bfc4-53b22ac53f7f" providerId="ADAL" clId="{DD0EE772-DFAD-4167-8F5B-5079A2B12183}" dt="2025-02-12T12:29:43.780" v="3229" actId="20577"/>
        <pc:sldMkLst>
          <pc:docMk/>
          <pc:sldMk cId="1968523716" sldId="322"/>
        </pc:sldMkLst>
        <pc:spChg chg="mod">
          <ac:chgData name="Declan McDermott" userId="aca3b39f-1f63-4a77-bfc4-53b22ac53f7f" providerId="ADAL" clId="{DD0EE772-DFAD-4167-8F5B-5079A2B12183}" dt="2025-02-12T12:29:32.537" v="3220" actId="20577"/>
          <ac:spMkLst>
            <pc:docMk/>
            <pc:sldMk cId="1968523716" sldId="322"/>
            <ac:spMk id="10" creationId="{B94D6E3B-B10B-C83F-878B-67777FE98654}"/>
          </ac:spMkLst>
        </pc:spChg>
        <pc:spChg chg="mod">
          <ac:chgData name="Declan McDermott" userId="aca3b39f-1f63-4a77-bfc4-53b22ac53f7f" providerId="ADAL" clId="{DD0EE772-DFAD-4167-8F5B-5079A2B12183}" dt="2025-02-12T12:29:43.780" v="3229" actId="20577"/>
          <ac:spMkLst>
            <pc:docMk/>
            <pc:sldMk cId="1968523716" sldId="322"/>
            <ac:spMk id="11" creationId="{C74F8B1D-0917-4747-A0A4-211E19A49922}"/>
          </ac:spMkLst>
        </pc:spChg>
        <pc:picChg chg="add mod modCrop">
          <ac:chgData name="Declan McDermott" userId="aca3b39f-1f63-4a77-bfc4-53b22ac53f7f" providerId="ADAL" clId="{DD0EE772-DFAD-4167-8F5B-5079A2B12183}" dt="2025-02-12T12:29:21.438" v="3210" actId="1076"/>
          <ac:picMkLst>
            <pc:docMk/>
            <pc:sldMk cId="1968523716" sldId="322"/>
            <ac:picMk id="3" creationId="{5D9FB98F-83CF-F665-9248-3F83A3171BB3}"/>
          </ac:picMkLst>
        </pc:picChg>
      </pc:sldChg>
      <pc:sldChg chg="modSp add del mod">
        <pc:chgData name="Declan McDermott" userId="aca3b39f-1f63-4a77-bfc4-53b22ac53f7f" providerId="ADAL" clId="{DD0EE772-DFAD-4167-8F5B-5079A2B12183}" dt="2025-02-12T12:36:35.417" v="3247" actId="2696"/>
        <pc:sldMkLst>
          <pc:docMk/>
          <pc:sldMk cId="1087892022" sldId="323"/>
        </pc:sldMkLst>
      </pc:sldChg>
      <pc:sldChg chg="modSp add mod">
        <pc:chgData name="Declan McDermott" userId="aca3b39f-1f63-4a77-bfc4-53b22ac53f7f" providerId="ADAL" clId="{DD0EE772-DFAD-4167-8F5B-5079A2B12183}" dt="2025-02-12T12:30:21.912" v="3240" actId="18131"/>
        <pc:sldMkLst>
          <pc:docMk/>
          <pc:sldMk cId="295802474" sldId="324"/>
        </pc:sldMkLst>
        <pc:spChg chg="mod">
          <ac:chgData name="Declan McDermott" userId="aca3b39f-1f63-4a77-bfc4-53b22ac53f7f" providerId="ADAL" clId="{DD0EE772-DFAD-4167-8F5B-5079A2B12183}" dt="2025-02-12T12:30:00.968" v="3238" actId="20577"/>
          <ac:spMkLst>
            <pc:docMk/>
            <pc:sldMk cId="295802474" sldId="324"/>
            <ac:spMk id="11" creationId="{2038CDE5-463A-086C-0D88-0E2ADF83E792}"/>
          </ac:spMkLst>
        </pc:spChg>
        <pc:picChg chg="mod modCrop">
          <ac:chgData name="Declan McDermott" userId="aca3b39f-1f63-4a77-bfc4-53b22ac53f7f" providerId="ADAL" clId="{DD0EE772-DFAD-4167-8F5B-5079A2B12183}" dt="2025-02-12T12:30:21.912" v="3240" actId="18131"/>
          <ac:picMkLst>
            <pc:docMk/>
            <pc:sldMk cId="295802474" sldId="324"/>
            <ac:picMk id="3" creationId="{CEDACE12-6210-5366-B602-1354A79A64C7}"/>
          </ac:picMkLst>
        </pc:picChg>
      </pc:sldChg>
      <pc:sldChg chg="delSp modSp add mod ord modAnim">
        <pc:chgData name="Declan McDermott" userId="aca3b39f-1f63-4a77-bfc4-53b22ac53f7f" providerId="ADAL" clId="{DD0EE772-DFAD-4167-8F5B-5079A2B12183}" dt="2025-02-12T13:48:30.054" v="6324" actId="1076"/>
        <pc:sldMkLst>
          <pc:docMk/>
          <pc:sldMk cId="1911265248" sldId="325"/>
        </pc:sldMkLst>
        <pc:spChg chg="del">
          <ac:chgData name="Declan McDermott" userId="aca3b39f-1f63-4a77-bfc4-53b22ac53f7f" providerId="ADAL" clId="{DD0EE772-DFAD-4167-8F5B-5079A2B12183}" dt="2025-02-12T12:41:03.865" v="3305" actId="478"/>
          <ac:spMkLst>
            <pc:docMk/>
            <pc:sldMk cId="1911265248" sldId="325"/>
            <ac:spMk id="2" creationId="{8703189B-2992-AEE5-A4E4-EDA29EC2D60C}"/>
          </ac:spMkLst>
        </pc:spChg>
        <pc:spChg chg="del">
          <ac:chgData name="Declan McDermott" userId="aca3b39f-1f63-4a77-bfc4-53b22ac53f7f" providerId="ADAL" clId="{DD0EE772-DFAD-4167-8F5B-5079A2B12183}" dt="2025-02-12T12:41:10.887" v="3306" actId="478"/>
          <ac:spMkLst>
            <pc:docMk/>
            <pc:sldMk cId="1911265248" sldId="325"/>
            <ac:spMk id="4" creationId="{B95622DF-C222-7CB2-96FB-89FC3DF6190E}"/>
          </ac:spMkLst>
        </pc:spChg>
        <pc:spChg chg="del">
          <ac:chgData name="Declan McDermott" userId="aca3b39f-1f63-4a77-bfc4-53b22ac53f7f" providerId="ADAL" clId="{DD0EE772-DFAD-4167-8F5B-5079A2B12183}" dt="2025-02-12T12:41:12.705" v="3307" actId="478"/>
          <ac:spMkLst>
            <pc:docMk/>
            <pc:sldMk cId="1911265248" sldId="325"/>
            <ac:spMk id="5" creationId="{48FF6AE4-413C-24C8-7ACB-61197BEDBFF5}"/>
          </ac:spMkLst>
        </pc:spChg>
        <pc:spChg chg="del">
          <ac:chgData name="Declan McDermott" userId="aca3b39f-1f63-4a77-bfc4-53b22ac53f7f" providerId="ADAL" clId="{DD0EE772-DFAD-4167-8F5B-5079A2B12183}" dt="2025-02-12T12:41:14.711" v="3308" actId="478"/>
          <ac:spMkLst>
            <pc:docMk/>
            <pc:sldMk cId="1911265248" sldId="325"/>
            <ac:spMk id="6" creationId="{709B4D30-E668-1B12-8657-0AE604A1C3F1}"/>
          </ac:spMkLst>
        </pc:spChg>
        <pc:spChg chg="mod">
          <ac:chgData name="Declan McDermott" userId="aca3b39f-1f63-4a77-bfc4-53b22ac53f7f" providerId="ADAL" clId="{DD0EE772-DFAD-4167-8F5B-5079A2B12183}" dt="2025-02-12T12:57:03.750" v="4288" actId="20577"/>
          <ac:spMkLst>
            <pc:docMk/>
            <pc:sldMk cId="1911265248" sldId="325"/>
            <ac:spMk id="10" creationId="{6E16D86E-F759-228D-9E29-3CFD3E854007}"/>
          </ac:spMkLst>
        </pc:spChg>
        <pc:graphicFrameChg chg="mod modGraphic">
          <ac:chgData name="Declan McDermott" userId="aca3b39f-1f63-4a77-bfc4-53b22ac53f7f" providerId="ADAL" clId="{DD0EE772-DFAD-4167-8F5B-5079A2B12183}" dt="2025-02-12T13:48:30.054" v="6324" actId="1076"/>
          <ac:graphicFrameMkLst>
            <pc:docMk/>
            <pc:sldMk cId="1911265248" sldId="325"/>
            <ac:graphicFrameMk id="3" creationId="{E8245A04-087E-224B-F838-02F5D2D3592C}"/>
          </ac:graphicFrameMkLst>
        </pc:graphicFrameChg>
      </pc:sldChg>
      <pc:sldChg chg="modSp add mod modAnim">
        <pc:chgData name="Declan McDermott" userId="aca3b39f-1f63-4a77-bfc4-53b22ac53f7f" providerId="ADAL" clId="{DD0EE772-DFAD-4167-8F5B-5079A2B12183}" dt="2025-02-12T13:45:16.342" v="6314" actId="1076"/>
        <pc:sldMkLst>
          <pc:docMk/>
          <pc:sldMk cId="4207494521" sldId="326"/>
        </pc:sldMkLst>
        <pc:spChg chg="mod">
          <ac:chgData name="Declan McDermott" userId="aca3b39f-1f63-4a77-bfc4-53b22ac53f7f" providerId="ADAL" clId="{DD0EE772-DFAD-4167-8F5B-5079A2B12183}" dt="2025-02-12T13:45:16.342" v="6314" actId="1076"/>
          <ac:spMkLst>
            <pc:docMk/>
            <pc:sldMk cId="4207494521" sldId="326"/>
            <ac:spMk id="2" creationId="{8296E150-597E-DB62-7A8A-C70DA0D04242}"/>
          </ac:spMkLst>
        </pc:spChg>
        <pc:spChg chg="mod">
          <ac:chgData name="Declan McDermott" userId="aca3b39f-1f63-4a77-bfc4-53b22ac53f7f" providerId="ADAL" clId="{DD0EE772-DFAD-4167-8F5B-5079A2B12183}" dt="2025-02-12T13:15:15.142" v="5682" actId="5793"/>
          <ac:spMkLst>
            <pc:docMk/>
            <pc:sldMk cId="4207494521" sldId="326"/>
            <ac:spMk id="10" creationId="{F046C52C-31EB-6CD1-E511-6158E6478A1E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FB5E75-90F0-4F41-AB03-01548A9A69ED}" type="doc">
      <dgm:prSet loTypeId="urn:microsoft.com/office/officeart/2011/layout/Circl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F6945AB4-3D92-416F-89BC-47F3FFCA6241}">
      <dgm:prSet phldrT="[Text]"/>
      <dgm:spPr/>
      <dgm:t>
        <a:bodyPr/>
        <a:lstStyle/>
        <a:p>
          <a:r>
            <a:rPr lang="en-US" b="1" dirty="0"/>
            <a:t>Identification</a:t>
          </a:r>
        </a:p>
      </dgm:t>
    </dgm:pt>
    <dgm:pt modelId="{2EE78BE0-565A-43E7-8440-6EA933E27636}" type="parTrans" cxnId="{0DB9DD62-E4C0-4444-BE28-26BA859A2818}">
      <dgm:prSet/>
      <dgm:spPr/>
      <dgm:t>
        <a:bodyPr/>
        <a:lstStyle/>
        <a:p>
          <a:endParaRPr lang="en-IE"/>
        </a:p>
      </dgm:t>
    </dgm:pt>
    <dgm:pt modelId="{04AD9802-D36B-4D61-9C3B-A7F730244C74}" type="sibTrans" cxnId="{0DB9DD62-E4C0-4444-BE28-26BA859A2818}">
      <dgm:prSet/>
      <dgm:spPr/>
      <dgm:t>
        <a:bodyPr/>
        <a:lstStyle/>
        <a:p>
          <a:endParaRPr lang="en-IE"/>
        </a:p>
      </dgm:t>
    </dgm:pt>
    <dgm:pt modelId="{23811AB1-A9C0-4ECF-A2CB-982632F1796E}">
      <dgm:prSet phldrT="[Text]"/>
      <dgm:spPr/>
      <dgm:t>
        <a:bodyPr/>
        <a:lstStyle/>
        <a:p>
          <a:r>
            <a:rPr lang="en-US" b="1" dirty="0"/>
            <a:t>Scoping*</a:t>
          </a:r>
          <a:endParaRPr lang="en-IE" b="1" dirty="0"/>
        </a:p>
      </dgm:t>
    </dgm:pt>
    <dgm:pt modelId="{61BF9687-B065-4012-A949-9513A9C383A0}" type="parTrans" cxnId="{747821C7-51A4-4E67-8C60-09670F454CBD}">
      <dgm:prSet/>
      <dgm:spPr/>
      <dgm:t>
        <a:bodyPr/>
        <a:lstStyle/>
        <a:p>
          <a:endParaRPr lang="en-IE"/>
        </a:p>
      </dgm:t>
    </dgm:pt>
    <dgm:pt modelId="{818C4E9F-8306-4490-9AAE-8E81C6D634A8}" type="sibTrans" cxnId="{747821C7-51A4-4E67-8C60-09670F454CBD}">
      <dgm:prSet/>
      <dgm:spPr/>
      <dgm:t>
        <a:bodyPr/>
        <a:lstStyle/>
        <a:p>
          <a:endParaRPr lang="en-IE"/>
        </a:p>
      </dgm:t>
    </dgm:pt>
    <dgm:pt modelId="{EFA8A56F-D8C6-4E6A-90EC-05DE420765E6}">
      <dgm:prSet phldrT="[Text]" custT="1"/>
      <dgm:spPr/>
      <dgm:t>
        <a:bodyPr/>
        <a:lstStyle/>
        <a:p>
          <a:r>
            <a:rPr lang="en-US" sz="1900" b="1" dirty="0"/>
            <a:t>Consultation </a:t>
          </a:r>
          <a:r>
            <a:rPr lang="en-US" sz="1800" b="1" dirty="0"/>
            <a:t>(if applicable)</a:t>
          </a:r>
          <a:endParaRPr lang="en-IE" sz="1900" b="1" dirty="0"/>
        </a:p>
      </dgm:t>
    </dgm:pt>
    <dgm:pt modelId="{CDBDFED4-E1DB-4D3D-A30B-1B7313E143C3}" type="parTrans" cxnId="{B38B3DF3-E946-46EE-A7DB-E0753248BDE8}">
      <dgm:prSet/>
      <dgm:spPr/>
      <dgm:t>
        <a:bodyPr/>
        <a:lstStyle/>
        <a:p>
          <a:endParaRPr lang="en-IE"/>
        </a:p>
      </dgm:t>
    </dgm:pt>
    <dgm:pt modelId="{0FA0FBB5-1290-4EB1-AC6D-46C1BF632E13}" type="sibTrans" cxnId="{B38B3DF3-E946-46EE-A7DB-E0753248BDE8}">
      <dgm:prSet/>
      <dgm:spPr/>
      <dgm:t>
        <a:bodyPr/>
        <a:lstStyle/>
        <a:p>
          <a:endParaRPr lang="en-IE"/>
        </a:p>
      </dgm:t>
    </dgm:pt>
    <dgm:pt modelId="{F07B6E60-6555-4171-8BBF-E863BFE4DF44}">
      <dgm:prSet/>
      <dgm:spPr/>
      <dgm:t>
        <a:bodyPr/>
        <a:lstStyle/>
        <a:p>
          <a:r>
            <a:rPr lang="en-US" b="1" dirty="0"/>
            <a:t>Drafting</a:t>
          </a:r>
          <a:endParaRPr lang="en-IE" b="1" dirty="0"/>
        </a:p>
      </dgm:t>
    </dgm:pt>
    <dgm:pt modelId="{6D57B5BD-420C-4045-AFA5-3DC40E658265}" type="parTrans" cxnId="{6C71BD11-7BB9-46AE-BC92-5A91CA2ED033}">
      <dgm:prSet/>
      <dgm:spPr/>
      <dgm:t>
        <a:bodyPr/>
        <a:lstStyle/>
        <a:p>
          <a:endParaRPr lang="en-IE"/>
        </a:p>
      </dgm:t>
    </dgm:pt>
    <dgm:pt modelId="{C6C9BBC6-D241-4D16-82CF-C35DACD4EC9C}" type="sibTrans" cxnId="{6C71BD11-7BB9-46AE-BC92-5A91CA2ED033}">
      <dgm:prSet/>
      <dgm:spPr/>
      <dgm:t>
        <a:bodyPr/>
        <a:lstStyle/>
        <a:p>
          <a:endParaRPr lang="en-IE"/>
        </a:p>
      </dgm:t>
    </dgm:pt>
    <dgm:pt modelId="{D77DDEF8-A1B9-4362-A617-8202811C7FE3}">
      <dgm:prSet/>
      <dgm:spPr/>
      <dgm:t>
        <a:bodyPr/>
        <a:lstStyle/>
        <a:p>
          <a:r>
            <a:rPr lang="en-US" b="1" dirty="0"/>
            <a:t>Consensus</a:t>
          </a:r>
          <a:endParaRPr lang="en-IE" b="1" dirty="0"/>
        </a:p>
      </dgm:t>
    </dgm:pt>
    <dgm:pt modelId="{DF998EAF-776F-438C-BBA9-1C1116B5D15A}" type="parTrans" cxnId="{C27CAC41-BF7A-4572-B92F-5669059D5742}">
      <dgm:prSet/>
      <dgm:spPr/>
      <dgm:t>
        <a:bodyPr/>
        <a:lstStyle/>
        <a:p>
          <a:endParaRPr lang="en-IE"/>
        </a:p>
      </dgm:t>
    </dgm:pt>
    <dgm:pt modelId="{C0A39E26-877F-43D6-9CF7-9B0A1EF5BA5D}" type="sibTrans" cxnId="{C27CAC41-BF7A-4572-B92F-5669059D5742}">
      <dgm:prSet/>
      <dgm:spPr/>
      <dgm:t>
        <a:bodyPr/>
        <a:lstStyle/>
        <a:p>
          <a:endParaRPr lang="en-IE"/>
        </a:p>
      </dgm:t>
    </dgm:pt>
    <dgm:pt modelId="{8ADC3E98-8872-4C19-8BA6-4910FB7DCF56}" type="pres">
      <dgm:prSet presAssocID="{7BFB5E75-90F0-4F41-AB03-01548A9A69ED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D27D330A-0478-490D-9A20-8D5F9FD3F42E}" type="pres">
      <dgm:prSet presAssocID="{D77DDEF8-A1B9-4362-A617-8202811C7FE3}" presName="Accent5" presStyleCnt="0"/>
      <dgm:spPr/>
    </dgm:pt>
    <dgm:pt modelId="{156003A1-5280-4154-AB74-ECE57AB4B518}" type="pres">
      <dgm:prSet presAssocID="{D77DDEF8-A1B9-4362-A617-8202811C7FE3}" presName="Accent" presStyleLbl="node1" presStyleIdx="0" presStyleCnt="5"/>
      <dgm:spPr/>
    </dgm:pt>
    <dgm:pt modelId="{C0A4E06E-4598-4633-BC7A-D84D98CEC253}" type="pres">
      <dgm:prSet presAssocID="{D77DDEF8-A1B9-4362-A617-8202811C7FE3}" presName="ParentBackground5" presStyleCnt="0"/>
      <dgm:spPr/>
    </dgm:pt>
    <dgm:pt modelId="{7BDA8647-2E0E-479F-88DF-00EACED3072E}" type="pres">
      <dgm:prSet presAssocID="{D77DDEF8-A1B9-4362-A617-8202811C7FE3}" presName="ParentBackground" presStyleLbl="fgAcc1" presStyleIdx="0" presStyleCnt="5"/>
      <dgm:spPr/>
    </dgm:pt>
    <dgm:pt modelId="{BAD91688-984E-48F8-8AEB-6DFFFD05061D}" type="pres">
      <dgm:prSet presAssocID="{D77DDEF8-A1B9-4362-A617-8202811C7FE3}" presName="Parent5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137DF95D-6682-4BBB-A2F5-48E77175618E}" type="pres">
      <dgm:prSet presAssocID="{F07B6E60-6555-4171-8BBF-E863BFE4DF44}" presName="Accent4" presStyleCnt="0"/>
      <dgm:spPr/>
    </dgm:pt>
    <dgm:pt modelId="{6B5EDC6D-C3AA-4B90-9C24-0DAFF94CE605}" type="pres">
      <dgm:prSet presAssocID="{F07B6E60-6555-4171-8BBF-E863BFE4DF44}" presName="Accent" presStyleLbl="node1" presStyleIdx="1" presStyleCnt="5"/>
      <dgm:spPr/>
    </dgm:pt>
    <dgm:pt modelId="{2B179B86-AB56-4584-BCDB-4BF5B862C9A0}" type="pres">
      <dgm:prSet presAssocID="{F07B6E60-6555-4171-8BBF-E863BFE4DF44}" presName="ParentBackground4" presStyleCnt="0"/>
      <dgm:spPr/>
    </dgm:pt>
    <dgm:pt modelId="{05E6E3CD-8BFF-4BA6-97AA-7F69F39A7285}" type="pres">
      <dgm:prSet presAssocID="{F07B6E60-6555-4171-8BBF-E863BFE4DF44}" presName="ParentBackground" presStyleLbl="fgAcc1" presStyleIdx="1" presStyleCnt="5"/>
      <dgm:spPr/>
    </dgm:pt>
    <dgm:pt modelId="{D54DC432-A94B-4AC7-B740-6BC34116617A}" type="pres">
      <dgm:prSet presAssocID="{F07B6E60-6555-4171-8BBF-E863BFE4DF44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B8C7AC28-B671-4E0B-8C49-17F8AE25AED2}" type="pres">
      <dgm:prSet presAssocID="{EFA8A56F-D8C6-4E6A-90EC-05DE420765E6}" presName="Accent3" presStyleCnt="0"/>
      <dgm:spPr/>
    </dgm:pt>
    <dgm:pt modelId="{602076D9-75BB-418A-AA85-62F7D5AD68A7}" type="pres">
      <dgm:prSet presAssocID="{EFA8A56F-D8C6-4E6A-90EC-05DE420765E6}" presName="Accent" presStyleLbl="node1" presStyleIdx="2" presStyleCnt="5"/>
      <dgm:spPr/>
    </dgm:pt>
    <dgm:pt modelId="{FFF8F42C-06C4-4605-BAF6-BE4C8A94F53F}" type="pres">
      <dgm:prSet presAssocID="{EFA8A56F-D8C6-4E6A-90EC-05DE420765E6}" presName="ParentBackground3" presStyleCnt="0"/>
      <dgm:spPr/>
    </dgm:pt>
    <dgm:pt modelId="{9790E147-274E-4C25-A5FA-770790BC21E0}" type="pres">
      <dgm:prSet presAssocID="{EFA8A56F-D8C6-4E6A-90EC-05DE420765E6}" presName="ParentBackground" presStyleLbl="fgAcc1" presStyleIdx="2" presStyleCnt="5"/>
      <dgm:spPr/>
    </dgm:pt>
    <dgm:pt modelId="{0AEE14F3-25C7-4EB4-9363-A565D8E6FEF9}" type="pres">
      <dgm:prSet presAssocID="{EFA8A56F-D8C6-4E6A-90EC-05DE420765E6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5A02C0FB-66FF-458C-88B0-4CF59DAFF2FB}" type="pres">
      <dgm:prSet presAssocID="{23811AB1-A9C0-4ECF-A2CB-982632F1796E}" presName="Accent2" presStyleCnt="0"/>
      <dgm:spPr/>
    </dgm:pt>
    <dgm:pt modelId="{DE862937-0F12-4197-9F99-DE915AFD9021}" type="pres">
      <dgm:prSet presAssocID="{23811AB1-A9C0-4ECF-A2CB-982632F1796E}" presName="Accent" presStyleLbl="node1" presStyleIdx="3" presStyleCnt="5"/>
      <dgm:spPr/>
    </dgm:pt>
    <dgm:pt modelId="{D2308495-56DC-4FBF-BE12-2E530D15F7C5}" type="pres">
      <dgm:prSet presAssocID="{23811AB1-A9C0-4ECF-A2CB-982632F1796E}" presName="ParentBackground2" presStyleCnt="0"/>
      <dgm:spPr/>
    </dgm:pt>
    <dgm:pt modelId="{D346F370-6974-4796-AE8F-6149658AC80D}" type="pres">
      <dgm:prSet presAssocID="{23811AB1-A9C0-4ECF-A2CB-982632F1796E}" presName="ParentBackground" presStyleLbl="fgAcc1" presStyleIdx="3" presStyleCnt="5"/>
      <dgm:spPr/>
    </dgm:pt>
    <dgm:pt modelId="{4C96AF10-831D-4AC1-8F7D-75B285CF2DFC}" type="pres">
      <dgm:prSet presAssocID="{23811AB1-A9C0-4ECF-A2CB-982632F1796E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00C0A9F6-A457-45AF-BA3E-103FAF5D0DCF}" type="pres">
      <dgm:prSet presAssocID="{F6945AB4-3D92-416F-89BC-47F3FFCA6241}" presName="Accent1" presStyleCnt="0"/>
      <dgm:spPr/>
    </dgm:pt>
    <dgm:pt modelId="{3F6300F5-6099-4CFB-A299-FEB5B9830D80}" type="pres">
      <dgm:prSet presAssocID="{F6945AB4-3D92-416F-89BC-47F3FFCA6241}" presName="Accent" presStyleLbl="node1" presStyleIdx="4" presStyleCnt="5"/>
      <dgm:spPr/>
    </dgm:pt>
    <dgm:pt modelId="{E6A255D6-3895-4E50-AABA-2B63F433275D}" type="pres">
      <dgm:prSet presAssocID="{F6945AB4-3D92-416F-89BC-47F3FFCA6241}" presName="ParentBackground1" presStyleCnt="0"/>
      <dgm:spPr/>
    </dgm:pt>
    <dgm:pt modelId="{823EB9A2-DDFC-4550-BFB7-5F83DC584170}" type="pres">
      <dgm:prSet presAssocID="{F6945AB4-3D92-416F-89BC-47F3FFCA6241}" presName="ParentBackground" presStyleLbl="fgAcc1" presStyleIdx="4" presStyleCnt="5"/>
      <dgm:spPr/>
    </dgm:pt>
    <dgm:pt modelId="{54A4DBAE-CC39-4E80-8D05-706F54B67722}" type="pres">
      <dgm:prSet presAssocID="{F6945AB4-3D92-416F-89BC-47F3FFCA6241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6C71BD11-7BB9-46AE-BC92-5A91CA2ED033}" srcId="{7BFB5E75-90F0-4F41-AB03-01548A9A69ED}" destId="{F07B6E60-6555-4171-8BBF-E863BFE4DF44}" srcOrd="3" destOrd="0" parTransId="{6D57B5BD-420C-4045-AFA5-3DC40E658265}" sibTransId="{C6C9BBC6-D241-4D16-82CF-C35DACD4EC9C}"/>
    <dgm:cxn modelId="{5ECC8541-6987-40C4-8482-B4A5904021E3}" type="presOf" srcId="{7BFB5E75-90F0-4F41-AB03-01548A9A69ED}" destId="{8ADC3E98-8872-4C19-8BA6-4910FB7DCF56}" srcOrd="0" destOrd="0" presId="urn:microsoft.com/office/officeart/2011/layout/CircleProcess"/>
    <dgm:cxn modelId="{C27CAC41-BF7A-4572-B92F-5669059D5742}" srcId="{7BFB5E75-90F0-4F41-AB03-01548A9A69ED}" destId="{D77DDEF8-A1B9-4362-A617-8202811C7FE3}" srcOrd="4" destOrd="0" parTransId="{DF998EAF-776F-438C-BBA9-1C1116B5D15A}" sibTransId="{C0A39E26-877F-43D6-9CF7-9B0A1EF5BA5D}"/>
    <dgm:cxn modelId="{0DB9DD62-E4C0-4444-BE28-26BA859A2818}" srcId="{7BFB5E75-90F0-4F41-AB03-01548A9A69ED}" destId="{F6945AB4-3D92-416F-89BC-47F3FFCA6241}" srcOrd="0" destOrd="0" parTransId="{2EE78BE0-565A-43E7-8440-6EA933E27636}" sibTransId="{04AD9802-D36B-4D61-9C3B-A7F730244C74}"/>
    <dgm:cxn modelId="{B0B77450-7891-4280-95D2-06EC8E31DEFD}" type="presOf" srcId="{F07B6E60-6555-4171-8BBF-E863BFE4DF44}" destId="{D54DC432-A94B-4AC7-B740-6BC34116617A}" srcOrd="1" destOrd="0" presId="urn:microsoft.com/office/officeart/2011/layout/CircleProcess"/>
    <dgm:cxn modelId="{1D1EB378-2D35-493D-8DF1-ABFDEF612D5D}" type="presOf" srcId="{23811AB1-A9C0-4ECF-A2CB-982632F1796E}" destId="{4C96AF10-831D-4AC1-8F7D-75B285CF2DFC}" srcOrd="1" destOrd="0" presId="urn:microsoft.com/office/officeart/2011/layout/CircleProcess"/>
    <dgm:cxn modelId="{06222679-12E1-4402-B3E3-51EC563ED3AE}" type="presOf" srcId="{D77DDEF8-A1B9-4362-A617-8202811C7FE3}" destId="{BAD91688-984E-48F8-8AEB-6DFFFD05061D}" srcOrd="1" destOrd="0" presId="urn:microsoft.com/office/officeart/2011/layout/CircleProcess"/>
    <dgm:cxn modelId="{8296567B-1E59-4438-80B0-61F99B10C0D2}" type="presOf" srcId="{EFA8A56F-D8C6-4E6A-90EC-05DE420765E6}" destId="{0AEE14F3-25C7-4EB4-9363-A565D8E6FEF9}" srcOrd="1" destOrd="0" presId="urn:microsoft.com/office/officeart/2011/layout/CircleProcess"/>
    <dgm:cxn modelId="{2B428A82-0F22-4A7C-AB7E-1481E8DE0ADB}" type="presOf" srcId="{F6945AB4-3D92-416F-89BC-47F3FFCA6241}" destId="{823EB9A2-DDFC-4550-BFB7-5F83DC584170}" srcOrd="0" destOrd="0" presId="urn:microsoft.com/office/officeart/2011/layout/CircleProcess"/>
    <dgm:cxn modelId="{E1002583-CE76-4106-BA87-00E9B0EE7762}" type="presOf" srcId="{F07B6E60-6555-4171-8BBF-E863BFE4DF44}" destId="{05E6E3CD-8BFF-4BA6-97AA-7F69F39A7285}" srcOrd="0" destOrd="0" presId="urn:microsoft.com/office/officeart/2011/layout/CircleProcess"/>
    <dgm:cxn modelId="{623A219A-5D75-48E9-B6E3-4705F2C10F0B}" type="presOf" srcId="{23811AB1-A9C0-4ECF-A2CB-982632F1796E}" destId="{D346F370-6974-4796-AE8F-6149658AC80D}" srcOrd="0" destOrd="0" presId="urn:microsoft.com/office/officeart/2011/layout/CircleProcess"/>
    <dgm:cxn modelId="{03F1E3A4-D589-4833-93C1-FF41AB1E5FCF}" type="presOf" srcId="{EFA8A56F-D8C6-4E6A-90EC-05DE420765E6}" destId="{9790E147-274E-4C25-A5FA-770790BC21E0}" srcOrd="0" destOrd="0" presId="urn:microsoft.com/office/officeart/2011/layout/CircleProcess"/>
    <dgm:cxn modelId="{747821C7-51A4-4E67-8C60-09670F454CBD}" srcId="{7BFB5E75-90F0-4F41-AB03-01548A9A69ED}" destId="{23811AB1-A9C0-4ECF-A2CB-982632F1796E}" srcOrd="1" destOrd="0" parTransId="{61BF9687-B065-4012-A949-9513A9C383A0}" sibTransId="{818C4E9F-8306-4490-9AAE-8E81C6D634A8}"/>
    <dgm:cxn modelId="{33C333CD-E8BD-4D59-820E-33397FB178BA}" type="presOf" srcId="{F6945AB4-3D92-416F-89BC-47F3FFCA6241}" destId="{54A4DBAE-CC39-4E80-8D05-706F54B67722}" srcOrd="1" destOrd="0" presId="urn:microsoft.com/office/officeart/2011/layout/CircleProcess"/>
    <dgm:cxn modelId="{A73389E7-DA6C-4D79-8E1B-6D243F42B4E0}" type="presOf" srcId="{D77DDEF8-A1B9-4362-A617-8202811C7FE3}" destId="{7BDA8647-2E0E-479F-88DF-00EACED3072E}" srcOrd="0" destOrd="0" presId="urn:microsoft.com/office/officeart/2011/layout/CircleProcess"/>
    <dgm:cxn modelId="{B38B3DF3-E946-46EE-A7DB-E0753248BDE8}" srcId="{7BFB5E75-90F0-4F41-AB03-01548A9A69ED}" destId="{EFA8A56F-D8C6-4E6A-90EC-05DE420765E6}" srcOrd="2" destOrd="0" parTransId="{CDBDFED4-E1DB-4D3D-A30B-1B7313E143C3}" sibTransId="{0FA0FBB5-1290-4EB1-AC6D-46C1BF632E13}"/>
    <dgm:cxn modelId="{AF717205-55A1-4BBC-A9DF-71B91ADC4DAA}" type="presParOf" srcId="{8ADC3E98-8872-4C19-8BA6-4910FB7DCF56}" destId="{D27D330A-0478-490D-9A20-8D5F9FD3F42E}" srcOrd="0" destOrd="0" presId="urn:microsoft.com/office/officeart/2011/layout/CircleProcess"/>
    <dgm:cxn modelId="{685D6DF7-9F63-47D6-988F-6F359AE3B739}" type="presParOf" srcId="{D27D330A-0478-490D-9A20-8D5F9FD3F42E}" destId="{156003A1-5280-4154-AB74-ECE57AB4B518}" srcOrd="0" destOrd="0" presId="urn:microsoft.com/office/officeart/2011/layout/CircleProcess"/>
    <dgm:cxn modelId="{9AD043AE-F729-42BD-A673-8B3565CDC011}" type="presParOf" srcId="{8ADC3E98-8872-4C19-8BA6-4910FB7DCF56}" destId="{C0A4E06E-4598-4633-BC7A-D84D98CEC253}" srcOrd="1" destOrd="0" presId="urn:microsoft.com/office/officeart/2011/layout/CircleProcess"/>
    <dgm:cxn modelId="{8CDDD937-38AD-49F5-BD41-C587DBEC1EF5}" type="presParOf" srcId="{C0A4E06E-4598-4633-BC7A-D84D98CEC253}" destId="{7BDA8647-2E0E-479F-88DF-00EACED3072E}" srcOrd="0" destOrd="0" presId="urn:microsoft.com/office/officeart/2011/layout/CircleProcess"/>
    <dgm:cxn modelId="{340678A9-C8B9-48B9-8414-7A0A44B09C83}" type="presParOf" srcId="{8ADC3E98-8872-4C19-8BA6-4910FB7DCF56}" destId="{BAD91688-984E-48F8-8AEB-6DFFFD05061D}" srcOrd="2" destOrd="0" presId="urn:microsoft.com/office/officeart/2011/layout/CircleProcess"/>
    <dgm:cxn modelId="{4C27EE72-37AF-49A6-9E0D-2494CB79B5A8}" type="presParOf" srcId="{8ADC3E98-8872-4C19-8BA6-4910FB7DCF56}" destId="{137DF95D-6682-4BBB-A2F5-48E77175618E}" srcOrd="3" destOrd="0" presId="urn:microsoft.com/office/officeart/2011/layout/CircleProcess"/>
    <dgm:cxn modelId="{2C154093-582F-49B4-80A3-5049E9EFF63A}" type="presParOf" srcId="{137DF95D-6682-4BBB-A2F5-48E77175618E}" destId="{6B5EDC6D-C3AA-4B90-9C24-0DAFF94CE605}" srcOrd="0" destOrd="0" presId="urn:microsoft.com/office/officeart/2011/layout/CircleProcess"/>
    <dgm:cxn modelId="{7F09352E-8C2B-4E0F-8CE0-172B16DED39D}" type="presParOf" srcId="{8ADC3E98-8872-4C19-8BA6-4910FB7DCF56}" destId="{2B179B86-AB56-4584-BCDB-4BF5B862C9A0}" srcOrd="4" destOrd="0" presId="urn:microsoft.com/office/officeart/2011/layout/CircleProcess"/>
    <dgm:cxn modelId="{10A86814-34BF-41FD-BF41-678E721D26CC}" type="presParOf" srcId="{2B179B86-AB56-4584-BCDB-4BF5B862C9A0}" destId="{05E6E3CD-8BFF-4BA6-97AA-7F69F39A7285}" srcOrd="0" destOrd="0" presId="urn:microsoft.com/office/officeart/2011/layout/CircleProcess"/>
    <dgm:cxn modelId="{74F202A0-84AD-4E5B-A274-1978CF7A2CB4}" type="presParOf" srcId="{8ADC3E98-8872-4C19-8BA6-4910FB7DCF56}" destId="{D54DC432-A94B-4AC7-B740-6BC34116617A}" srcOrd="5" destOrd="0" presId="urn:microsoft.com/office/officeart/2011/layout/CircleProcess"/>
    <dgm:cxn modelId="{D1E6F967-9E96-4F54-B7DC-23BFCFB9B3B3}" type="presParOf" srcId="{8ADC3E98-8872-4C19-8BA6-4910FB7DCF56}" destId="{B8C7AC28-B671-4E0B-8C49-17F8AE25AED2}" srcOrd="6" destOrd="0" presId="urn:microsoft.com/office/officeart/2011/layout/CircleProcess"/>
    <dgm:cxn modelId="{9A8B2A4C-312B-4CFB-8FCE-E87C092BF82D}" type="presParOf" srcId="{B8C7AC28-B671-4E0B-8C49-17F8AE25AED2}" destId="{602076D9-75BB-418A-AA85-62F7D5AD68A7}" srcOrd="0" destOrd="0" presId="urn:microsoft.com/office/officeart/2011/layout/CircleProcess"/>
    <dgm:cxn modelId="{215B6881-AAE3-47E1-8416-2403DD83FD84}" type="presParOf" srcId="{8ADC3E98-8872-4C19-8BA6-4910FB7DCF56}" destId="{FFF8F42C-06C4-4605-BAF6-BE4C8A94F53F}" srcOrd="7" destOrd="0" presId="urn:microsoft.com/office/officeart/2011/layout/CircleProcess"/>
    <dgm:cxn modelId="{BB7585EF-5AEC-4AF6-AC19-6C8EBB09F282}" type="presParOf" srcId="{FFF8F42C-06C4-4605-BAF6-BE4C8A94F53F}" destId="{9790E147-274E-4C25-A5FA-770790BC21E0}" srcOrd="0" destOrd="0" presId="urn:microsoft.com/office/officeart/2011/layout/CircleProcess"/>
    <dgm:cxn modelId="{EE7908EA-0591-4774-BC02-0B08A2108BB2}" type="presParOf" srcId="{8ADC3E98-8872-4C19-8BA6-4910FB7DCF56}" destId="{0AEE14F3-25C7-4EB4-9363-A565D8E6FEF9}" srcOrd="8" destOrd="0" presId="urn:microsoft.com/office/officeart/2011/layout/CircleProcess"/>
    <dgm:cxn modelId="{EC3A38D1-58BE-4B4E-B9A5-059A9349C7FE}" type="presParOf" srcId="{8ADC3E98-8872-4C19-8BA6-4910FB7DCF56}" destId="{5A02C0FB-66FF-458C-88B0-4CF59DAFF2FB}" srcOrd="9" destOrd="0" presId="urn:microsoft.com/office/officeart/2011/layout/CircleProcess"/>
    <dgm:cxn modelId="{B91AD231-3221-4843-BF49-1255C1E29C37}" type="presParOf" srcId="{5A02C0FB-66FF-458C-88B0-4CF59DAFF2FB}" destId="{DE862937-0F12-4197-9F99-DE915AFD9021}" srcOrd="0" destOrd="0" presId="urn:microsoft.com/office/officeart/2011/layout/CircleProcess"/>
    <dgm:cxn modelId="{2E04F5D6-B742-4EE4-AC13-3CDA866DEA8B}" type="presParOf" srcId="{8ADC3E98-8872-4C19-8BA6-4910FB7DCF56}" destId="{D2308495-56DC-4FBF-BE12-2E530D15F7C5}" srcOrd="10" destOrd="0" presId="urn:microsoft.com/office/officeart/2011/layout/CircleProcess"/>
    <dgm:cxn modelId="{2DCADC07-C104-47F2-AE42-EF43A6AD396F}" type="presParOf" srcId="{D2308495-56DC-4FBF-BE12-2E530D15F7C5}" destId="{D346F370-6974-4796-AE8F-6149658AC80D}" srcOrd="0" destOrd="0" presId="urn:microsoft.com/office/officeart/2011/layout/CircleProcess"/>
    <dgm:cxn modelId="{E6310974-17E5-4316-87D6-1AE8C9AFCD8C}" type="presParOf" srcId="{8ADC3E98-8872-4C19-8BA6-4910FB7DCF56}" destId="{4C96AF10-831D-4AC1-8F7D-75B285CF2DFC}" srcOrd="11" destOrd="0" presId="urn:microsoft.com/office/officeart/2011/layout/CircleProcess"/>
    <dgm:cxn modelId="{F94E3442-8B9B-4F4A-9998-D008AAB8428C}" type="presParOf" srcId="{8ADC3E98-8872-4C19-8BA6-4910FB7DCF56}" destId="{00C0A9F6-A457-45AF-BA3E-103FAF5D0DCF}" srcOrd="12" destOrd="0" presId="urn:microsoft.com/office/officeart/2011/layout/CircleProcess"/>
    <dgm:cxn modelId="{5BCF977C-30B9-4E47-967C-900905D6E13F}" type="presParOf" srcId="{00C0A9F6-A457-45AF-BA3E-103FAF5D0DCF}" destId="{3F6300F5-6099-4CFB-A299-FEB5B9830D80}" srcOrd="0" destOrd="0" presId="urn:microsoft.com/office/officeart/2011/layout/CircleProcess"/>
    <dgm:cxn modelId="{D90419AA-9A52-4CD5-A5D6-E2FECC6D01AE}" type="presParOf" srcId="{8ADC3E98-8872-4C19-8BA6-4910FB7DCF56}" destId="{E6A255D6-3895-4E50-AABA-2B63F433275D}" srcOrd="13" destOrd="0" presId="urn:microsoft.com/office/officeart/2011/layout/CircleProcess"/>
    <dgm:cxn modelId="{F3C1FE82-AA70-4E42-8C5A-1EF094459626}" type="presParOf" srcId="{E6A255D6-3895-4E50-AABA-2B63F433275D}" destId="{823EB9A2-DDFC-4550-BFB7-5F83DC584170}" srcOrd="0" destOrd="0" presId="urn:microsoft.com/office/officeart/2011/layout/CircleProcess"/>
    <dgm:cxn modelId="{5C3DED50-D97E-4FF3-A8B1-8877F9257165}" type="presParOf" srcId="{8ADC3E98-8872-4C19-8BA6-4910FB7DCF56}" destId="{54A4DBAE-CC39-4E80-8D05-706F54B67722}" srcOrd="14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FB5E75-90F0-4F41-AB03-01548A9A69E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F6945AB4-3D92-416F-89BC-47F3FFCA6241}">
      <dgm:prSet phldrT="[Text]"/>
      <dgm:spPr/>
      <dgm:t>
        <a:bodyPr/>
        <a:lstStyle/>
        <a:p>
          <a:r>
            <a:rPr lang="en-US" b="1" dirty="0"/>
            <a:t>Introduction</a:t>
          </a:r>
          <a:endParaRPr lang="en-IE" b="1" dirty="0"/>
        </a:p>
      </dgm:t>
    </dgm:pt>
    <dgm:pt modelId="{2EE78BE0-565A-43E7-8440-6EA933E27636}" type="parTrans" cxnId="{0DB9DD62-E4C0-4444-BE28-26BA859A2818}">
      <dgm:prSet/>
      <dgm:spPr/>
      <dgm:t>
        <a:bodyPr/>
        <a:lstStyle/>
        <a:p>
          <a:endParaRPr lang="en-IE"/>
        </a:p>
      </dgm:t>
    </dgm:pt>
    <dgm:pt modelId="{04AD9802-D36B-4D61-9C3B-A7F730244C74}" type="sibTrans" cxnId="{0DB9DD62-E4C0-4444-BE28-26BA859A2818}">
      <dgm:prSet/>
      <dgm:spPr/>
      <dgm:t>
        <a:bodyPr/>
        <a:lstStyle/>
        <a:p>
          <a:endParaRPr lang="en-IE"/>
        </a:p>
      </dgm:t>
    </dgm:pt>
    <dgm:pt modelId="{23811AB1-A9C0-4ECF-A2CB-982632F1796E}">
      <dgm:prSet phldrT="[Text]"/>
      <dgm:spPr/>
      <dgm:t>
        <a:bodyPr/>
        <a:lstStyle/>
        <a:p>
          <a:r>
            <a:rPr lang="en-US" b="1" dirty="0"/>
            <a:t>Asynchronous Review</a:t>
          </a:r>
          <a:endParaRPr lang="en-IE" b="1" dirty="0"/>
        </a:p>
      </dgm:t>
    </dgm:pt>
    <dgm:pt modelId="{61BF9687-B065-4012-A949-9513A9C383A0}" type="parTrans" cxnId="{747821C7-51A4-4E67-8C60-09670F454CBD}">
      <dgm:prSet/>
      <dgm:spPr/>
      <dgm:t>
        <a:bodyPr/>
        <a:lstStyle/>
        <a:p>
          <a:endParaRPr lang="en-IE"/>
        </a:p>
      </dgm:t>
    </dgm:pt>
    <dgm:pt modelId="{818C4E9F-8306-4490-9AAE-8E81C6D634A8}" type="sibTrans" cxnId="{747821C7-51A4-4E67-8C60-09670F454CBD}">
      <dgm:prSet/>
      <dgm:spPr/>
      <dgm:t>
        <a:bodyPr/>
        <a:lstStyle/>
        <a:p>
          <a:endParaRPr lang="en-IE"/>
        </a:p>
      </dgm:t>
    </dgm:pt>
    <dgm:pt modelId="{EFA8A56F-D8C6-4E6A-90EC-05DE420765E6}">
      <dgm:prSet phldrT="[Text]" custT="1"/>
      <dgm:spPr/>
      <dgm:t>
        <a:bodyPr/>
        <a:lstStyle/>
        <a:p>
          <a:r>
            <a:rPr lang="en-US" sz="2300" b="1" dirty="0"/>
            <a:t>Amendments </a:t>
          </a:r>
          <a:r>
            <a:rPr lang="en-US" sz="2000" b="1" dirty="0"/>
            <a:t>(if applicable)</a:t>
          </a:r>
          <a:endParaRPr lang="en-IE" sz="2300" b="1" dirty="0"/>
        </a:p>
      </dgm:t>
    </dgm:pt>
    <dgm:pt modelId="{CDBDFED4-E1DB-4D3D-A30B-1B7313E143C3}" type="parTrans" cxnId="{B38B3DF3-E946-46EE-A7DB-E0753248BDE8}">
      <dgm:prSet/>
      <dgm:spPr/>
      <dgm:t>
        <a:bodyPr/>
        <a:lstStyle/>
        <a:p>
          <a:endParaRPr lang="en-IE"/>
        </a:p>
      </dgm:t>
    </dgm:pt>
    <dgm:pt modelId="{0FA0FBB5-1290-4EB1-AC6D-46C1BF632E13}" type="sibTrans" cxnId="{B38B3DF3-E946-46EE-A7DB-E0753248BDE8}">
      <dgm:prSet/>
      <dgm:spPr/>
      <dgm:t>
        <a:bodyPr/>
        <a:lstStyle/>
        <a:p>
          <a:endParaRPr lang="en-IE"/>
        </a:p>
      </dgm:t>
    </dgm:pt>
    <dgm:pt modelId="{F07B6E60-6555-4171-8BBF-E863BFE4DF44}">
      <dgm:prSet/>
      <dgm:spPr/>
      <dgm:t>
        <a:bodyPr/>
        <a:lstStyle/>
        <a:p>
          <a:r>
            <a:rPr lang="en-US" b="1" dirty="0"/>
            <a:t>Adoption</a:t>
          </a:r>
          <a:endParaRPr lang="en-IE" b="1" dirty="0"/>
        </a:p>
      </dgm:t>
    </dgm:pt>
    <dgm:pt modelId="{6D57B5BD-420C-4045-AFA5-3DC40E658265}" type="parTrans" cxnId="{6C71BD11-7BB9-46AE-BC92-5A91CA2ED033}">
      <dgm:prSet/>
      <dgm:spPr/>
      <dgm:t>
        <a:bodyPr/>
        <a:lstStyle/>
        <a:p>
          <a:endParaRPr lang="en-IE"/>
        </a:p>
      </dgm:t>
    </dgm:pt>
    <dgm:pt modelId="{C6C9BBC6-D241-4D16-82CF-C35DACD4EC9C}" type="sibTrans" cxnId="{6C71BD11-7BB9-46AE-BC92-5A91CA2ED033}">
      <dgm:prSet/>
      <dgm:spPr/>
      <dgm:t>
        <a:bodyPr/>
        <a:lstStyle/>
        <a:p>
          <a:endParaRPr lang="en-IE"/>
        </a:p>
      </dgm:t>
    </dgm:pt>
    <dgm:pt modelId="{58BEE512-DBBF-43DC-8A65-8C7AE51FE585}" type="pres">
      <dgm:prSet presAssocID="{7BFB5E75-90F0-4F41-AB03-01548A9A69ED}" presName="Name0" presStyleCnt="0">
        <dgm:presLayoutVars>
          <dgm:dir/>
          <dgm:animLvl val="lvl"/>
          <dgm:resizeHandles val="exact"/>
        </dgm:presLayoutVars>
      </dgm:prSet>
      <dgm:spPr/>
    </dgm:pt>
    <dgm:pt modelId="{C95244F8-C259-422B-9666-1EDEC26AD457}" type="pres">
      <dgm:prSet presAssocID="{F6945AB4-3D92-416F-89BC-47F3FFCA6241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453346E7-6E1E-44E3-81EE-2BF8B3BCBD76}" type="pres">
      <dgm:prSet presAssocID="{04AD9802-D36B-4D61-9C3B-A7F730244C74}" presName="parTxOnlySpace" presStyleCnt="0"/>
      <dgm:spPr/>
    </dgm:pt>
    <dgm:pt modelId="{4F76566E-9F2C-4019-A70A-0DBEF237D5A6}" type="pres">
      <dgm:prSet presAssocID="{23811AB1-A9C0-4ECF-A2CB-982632F1796E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7891CC1F-F857-4DC9-A43F-22DBBB45E234}" type="pres">
      <dgm:prSet presAssocID="{818C4E9F-8306-4490-9AAE-8E81C6D634A8}" presName="parTxOnlySpace" presStyleCnt="0"/>
      <dgm:spPr/>
    </dgm:pt>
    <dgm:pt modelId="{B823147F-D4B2-476A-B9E2-7BE009D5B008}" type="pres">
      <dgm:prSet presAssocID="{EFA8A56F-D8C6-4E6A-90EC-05DE420765E6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FFF94893-539C-42E4-A54A-A0FFE6E27893}" type="pres">
      <dgm:prSet presAssocID="{0FA0FBB5-1290-4EB1-AC6D-46C1BF632E13}" presName="parTxOnlySpace" presStyleCnt="0"/>
      <dgm:spPr/>
    </dgm:pt>
    <dgm:pt modelId="{F44E91DD-6CB1-49A8-B8B0-81D633D6A8DB}" type="pres">
      <dgm:prSet presAssocID="{F07B6E60-6555-4171-8BBF-E863BFE4DF44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6C71BD11-7BB9-46AE-BC92-5A91CA2ED033}" srcId="{7BFB5E75-90F0-4F41-AB03-01548A9A69ED}" destId="{F07B6E60-6555-4171-8BBF-E863BFE4DF44}" srcOrd="3" destOrd="0" parTransId="{6D57B5BD-420C-4045-AFA5-3DC40E658265}" sibTransId="{C6C9BBC6-D241-4D16-82CF-C35DACD4EC9C}"/>
    <dgm:cxn modelId="{C846F45F-877F-4EE2-A573-CE39E76E3CED}" type="presOf" srcId="{F6945AB4-3D92-416F-89BC-47F3FFCA6241}" destId="{C95244F8-C259-422B-9666-1EDEC26AD457}" srcOrd="0" destOrd="0" presId="urn:microsoft.com/office/officeart/2005/8/layout/chevron1"/>
    <dgm:cxn modelId="{0DB9DD62-E4C0-4444-BE28-26BA859A2818}" srcId="{7BFB5E75-90F0-4F41-AB03-01548A9A69ED}" destId="{F6945AB4-3D92-416F-89BC-47F3FFCA6241}" srcOrd="0" destOrd="0" parTransId="{2EE78BE0-565A-43E7-8440-6EA933E27636}" sibTransId="{04AD9802-D36B-4D61-9C3B-A7F730244C74}"/>
    <dgm:cxn modelId="{9F473D49-E5EE-4C0B-AAB4-801F88119504}" type="presOf" srcId="{F07B6E60-6555-4171-8BBF-E863BFE4DF44}" destId="{F44E91DD-6CB1-49A8-B8B0-81D633D6A8DB}" srcOrd="0" destOrd="0" presId="urn:microsoft.com/office/officeart/2005/8/layout/chevron1"/>
    <dgm:cxn modelId="{011F7459-713C-4C46-9AA3-D82944AC1619}" type="presOf" srcId="{EFA8A56F-D8C6-4E6A-90EC-05DE420765E6}" destId="{B823147F-D4B2-476A-B9E2-7BE009D5B008}" srcOrd="0" destOrd="0" presId="urn:microsoft.com/office/officeart/2005/8/layout/chevron1"/>
    <dgm:cxn modelId="{DE46ACA7-1782-4260-B372-916D885C4B85}" type="presOf" srcId="{23811AB1-A9C0-4ECF-A2CB-982632F1796E}" destId="{4F76566E-9F2C-4019-A70A-0DBEF237D5A6}" srcOrd="0" destOrd="0" presId="urn:microsoft.com/office/officeart/2005/8/layout/chevron1"/>
    <dgm:cxn modelId="{1393F5C3-3F52-43B3-9CCA-C4C9E49305D2}" type="presOf" srcId="{7BFB5E75-90F0-4F41-AB03-01548A9A69ED}" destId="{58BEE512-DBBF-43DC-8A65-8C7AE51FE585}" srcOrd="0" destOrd="0" presId="urn:microsoft.com/office/officeart/2005/8/layout/chevron1"/>
    <dgm:cxn modelId="{747821C7-51A4-4E67-8C60-09670F454CBD}" srcId="{7BFB5E75-90F0-4F41-AB03-01548A9A69ED}" destId="{23811AB1-A9C0-4ECF-A2CB-982632F1796E}" srcOrd="1" destOrd="0" parTransId="{61BF9687-B065-4012-A949-9513A9C383A0}" sibTransId="{818C4E9F-8306-4490-9AAE-8E81C6D634A8}"/>
    <dgm:cxn modelId="{B38B3DF3-E946-46EE-A7DB-E0753248BDE8}" srcId="{7BFB5E75-90F0-4F41-AB03-01548A9A69ED}" destId="{EFA8A56F-D8C6-4E6A-90EC-05DE420765E6}" srcOrd="2" destOrd="0" parTransId="{CDBDFED4-E1DB-4D3D-A30B-1B7313E143C3}" sibTransId="{0FA0FBB5-1290-4EB1-AC6D-46C1BF632E13}"/>
    <dgm:cxn modelId="{65539AE0-FBE9-485D-B875-FB936FC7C02F}" type="presParOf" srcId="{58BEE512-DBBF-43DC-8A65-8C7AE51FE585}" destId="{C95244F8-C259-422B-9666-1EDEC26AD457}" srcOrd="0" destOrd="0" presId="urn:microsoft.com/office/officeart/2005/8/layout/chevron1"/>
    <dgm:cxn modelId="{58286022-48A5-40FA-876C-1908C90A04DE}" type="presParOf" srcId="{58BEE512-DBBF-43DC-8A65-8C7AE51FE585}" destId="{453346E7-6E1E-44E3-81EE-2BF8B3BCBD76}" srcOrd="1" destOrd="0" presId="urn:microsoft.com/office/officeart/2005/8/layout/chevron1"/>
    <dgm:cxn modelId="{D06A1AE1-5E2A-4754-9B26-01D4C695EC1E}" type="presParOf" srcId="{58BEE512-DBBF-43DC-8A65-8C7AE51FE585}" destId="{4F76566E-9F2C-4019-A70A-0DBEF237D5A6}" srcOrd="2" destOrd="0" presId="urn:microsoft.com/office/officeart/2005/8/layout/chevron1"/>
    <dgm:cxn modelId="{C5B706C5-DC65-4ED8-85AC-10F6A5CFC7E2}" type="presParOf" srcId="{58BEE512-DBBF-43DC-8A65-8C7AE51FE585}" destId="{7891CC1F-F857-4DC9-A43F-22DBBB45E234}" srcOrd="3" destOrd="0" presId="urn:microsoft.com/office/officeart/2005/8/layout/chevron1"/>
    <dgm:cxn modelId="{D7FDED2D-C535-4E0E-A644-3254D97FB380}" type="presParOf" srcId="{58BEE512-DBBF-43DC-8A65-8C7AE51FE585}" destId="{B823147F-D4B2-476A-B9E2-7BE009D5B008}" srcOrd="4" destOrd="0" presId="urn:microsoft.com/office/officeart/2005/8/layout/chevron1"/>
    <dgm:cxn modelId="{16315DC3-F03F-4363-8109-732197659689}" type="presParOf" srcId="{58BEE512-DBBF-43DC-8A65-8C7AE51FE585}" destId="{FFF94893-539C-42E4-A54A-A0FFE6E27893}" srcOrd="5" destOrd="0" presId="urn:microsoft.com/office/officeart/2005/8/layout/chevron1"/>
    <dgm:cxn modelId="{FA497E99-E470-4E95-8C57-3A31ECEAE9B7}" type="presParOf" srcId="{58BEE512-DBBF-43DC-8A65-8C7AE51FE585}" destId="{F44E91DD-6CB1-49A8-B8B0-81D633D6A8DB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6003A1-5280-4154-AB74-ECE57AB4B518}">
      <dsp:nvSpPr>
        <dsp:cNvPr id="0" name=""/>
        <dsp:cNvSpPr/>
      </dsp:nvSpPr>
      <dsp:spPr>
        <a:xfrm>
          <a:off x="9330985" y="787066"/>
          <a:ext cx="2084965" cy="20853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DA8647-2E0E-479F-88DF-00EACED3072E}">
      <dsp:nvSpPr>
        <dsp:cNvPr id="0" name=""/>
        <dsp:cNvSpPr/>
      </dsp:nvSpPr>
      <dsp:spPr>
        <a:xfrm>
          <a:off x="9399782" y="856589"/>
          <a:ext cx="1946263" cy="1946261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Consensus</a:t>
          </a:r>
          <a:endParaRPr lang="en-IE" sz="1900" b="1" kern="1200" dirty="0"/>
        </a:p>
      </dsp:txBody>
      <dsp:txXfrm>
        <a:off x="9678295" y="1134678"/>
        <a:ext cx="1390346" cy="1390082"/>
      </dsp:txXfrm>
    </dsp:sp>
    <dsp:sp modelId="{6B5EDC6D-C3AA-4B90-9C24-0DAFF94CE605}">
      <dsp:nvSpPr>
        <dsp:cNvPr id="0" name=""/>
        <dsp:cNvSpPr/>
      </dsp:nvSpPr>
      <dsp:spPr>
        <a:xfrm rot="2700000">
          <a:off x="7175126" y="787175"/>
          <a:ext cx="2084723" cy="2084723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E6E3CD-8BFF-4BA6-97AA-7F69F39A7285}">
      <dsp:nvSpPr>
        <dsp:cNvPr id="0" name=""/>
        <dsp:cNvSpPr/>
      </dsp:nvSpPr>
      <dsp:spPr>
        <a:xfrm>
          <a:off x="7246020" y="856589"/>
          <a:ext cx="1946263" cy="1946261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Drafting</a:t>
          </a:r>
          <a:endParaRPr lang="en-IE" sz="1900" b="1" kern="1200" dirty="0"/>
        </a:p>
      </dsp:txBody>
      <dsp:txXfrm>
        <a:off x="7523424" y="1134678"/>
        <a:ext cx="1390346" cy="1390082"/>
      </dsp:txXfrm>
    </dsp:sp>
    <dsp:sp modelId="{602076D9-75BB-418A-AA85-62F7D5AD68A7}">
      <dsp:nvSpPr>
        <dsp:cNvPr id="0" name=""/>
        <dsp:cNvSpPr/>
      </dsp:nvSpPr>
      <dsp:spPr>
        <a:xfrm rot="2700000">
          <a:off x="5021364" y="787175"/>
          <a:ext cx="2084723" cy="2084723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90E147-274E-4C25-A5FA-770790BC21E0}">
      <dsp:nvSpPr>
        <dsp:cNvPr id="0" name=""/>
        <dsp:cNvSpPr/>
      </dsp:nvSpPr>
      <dsp:spPr>
        <a:xfrm>
          <a:off x="5091150" y="856589"/>
          <a:ext cx="1946263" cy="1946261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Consultation </a:t>
          </a:r>
          <a:r>
            <a:rPr lang="en-US" sz="1800" b="1" kern="1200" dirty="0"/>
            <a:t>(if applicable)</a:t>
          </a:r>
          <a:endParaRPr lang="en-IE" sz="1900" b="1" kern="1200" dirty="0"/>
        </a:p>
      </dsp:txBody>
      <dsp:txXfrm>
        <a:off x="5368553" y="1134678"/>
        <a:ext cx="1390346" cy="1390082"/>
      </dsp:txXfrm>
    </dsp:sp>
    <dsp:sp modelId="{DE862937-0F12-4197-9F99-DE915AFD9021}">
      <dsp:nvSpPr>
        <dsp:cNvPr id="0" name=""/>
        <dsp:cNvSpPr/>
      </dsp:nvSpPr>
      <dsp:spPr>
        <a:xfrm rot="2700000">
          <a:off x="2866494" y="787175"/>
          <a:ext cx="2084723" cy="2084723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46F370-6974-4796-AE8F-6149658AC80D}">
      <dsp:nvSpPr>
        <dsp:cNvPr id="0" name=""/>
        <dsp:cNvSpPr/>
      </dsp:nvSpPr>
      <dsp:spPr>
        <a:xfrm>
          <a:off x="2936279" y="856589"/>
          <a:ext cx="1946263" cy="1946261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Scoping*</a:t>
          </a:r>
          <a:endParaRPr lang="en-IE" sz="1900" b="1" kern="1200" dirty="0"/>
        </a:p>
      </dsp:txBody>
      <dsp:txXfrm>
        <a:off x="3214792" y="1134678"/>
        <a:ext cx="1390346" cy="1390082"/>
      </dsp:txXfrm>
    </dsp:sp>
    <dsp:sp modelId="{3F6300F5-6099-4CFB-A299-FEB5B9830D80}">
      <dsp:nvSpPr>
        <dsp:cNvPr id="0" name=""/>
        <dsp:cNvSpPr/>
      </dsp:nvSpPr>
      <dsp:spPr>
        <a:xfrm rot="2700000">
          <a:off x="711623" y="787175"/>
          <a:ext cx="2084723" cy="2084723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3EB9A2-DDFC-4550-BFB7-5F83DC584170}">
      <dsp:nvSpPr>
        <dsp:cNvPr id="0" name=""/>
        <dsp:cNvSpPr/>
      </dsp:nvSpPr>
      <dsp:spPr>
        <a:xfrm>
          <a:off x="781408" y="856589"/>
          <a:ext cx="1946263" cy="1946261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Identification</a:t>
          </a:r>
        </a:p>
      </dsp:txBody>
      <dsp:txXfrm>
        <a:off x="1059921" y="1134678"/>
        <a:ext cx="1390346" cy="13900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5244F8-C259-422B-9666-1EDEC26AD457}">
      <dsp:nvSpPr>
        <dsp:cNvPr id="0" name=""/>
        <dsp:cNvSpPr/>
      </dsp:nvSpPr>
      <dsp:spPr>
        <a:xfrm>
          <a:off x="5425" y="516132"/>
          <a:ext cx="3158098" cy="126323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Introduction</a:t>
          </a:r>
          <a:endParaRPr lang="en-IE" sz="2300" b="1" kern="1200" dirty="0"/>
        </a:p>
      </dsp:txBody>
      <dsp:txXfrm>
        <a:off x="637045" y="516132"/>
        <a:ext cx="1894859" cy="1263239"/>
      </dsp:txXfrm>
    </dsp:sp>
    <dsp:sp modelId="{4F76566E-9F2C-4019-A70A-0DBEF237D5A6}">
      <dsp:nvSpPr>
        <dsp:cNvPr id="0" name=""/>
        <dsp:cNvSpPr/>
      </dsp:nvSpPr>
      <dsp:spPr>
        <a:xfrm>
          <a:off x="2847713" y="516132"/>
          <a:ext cx="3158098" cy="126323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Asynchronous Review</a:t>
          </a:r>
          <a:endParaRPr lang="en-IE" sz="2300" b="1" kern="1200" dirty="0"/>
        </a:p>
      </dsp:txBody>
      <dsp:txXfrm>
        <a:off x="3479333" y="516132"/>
        <a:ext cx="1894859" cy="1263239"/>
      </dsp:txXfrm>
    </dsp:sp>
    <dsp:sp modelId="{B823147F-D4B2-476A-B9E2-7BE009D5B008}">
      <dsp:nvSpPr>
        <dsp:cNvPr id="0" name=""/>
        <dsp:cNvSpPr/>
      </dsp:nvSpPr>
      <dsp:spPr>
        <a:xfrm>
          <a:off x="5690002" y="516132"/>
          <a:ext cx="3158098" cy="126323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Amendments </a:t>
          </a:r>
          <a:r>
            <a:rPr lang="en-US" sz="2000" b="1" kern="1200" dirty="0"/>
            <a:t>(if applicable)</a:t>
          </a:r>
          <a:endParaRPr lang="en-IE" sz="2300" b="1" kern="1200" dirty="0"/>
        </a:p>
      </dsp:txBody>
      <dsp:txXfrm>
        <a:off x="6321622" y="516132"/>
        <a:ext cx="1894859" cy="1263239"/>
      </dsp:txXfrm>
    </dsp:sp>
    <dsp:sp modelId="{F44E91DD-6CB1-49A8-B8B0-81D633D6A8DB}">
      <dsp:nvSpPr>
        <dsp:cNvPr id="0" name=""/>
        <dsp:cNvSpPr/>
      </dsp:nvSpPr>
      <dsp:spPr>
        <a:xfrm>
          <a:off x="8532290" y="516132"/>
          <a:ext cx="3158098" cy="126323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Adoption</a:t>
          </a:r>
          <a:endParaRPr lang="en-IE" sz="2300" b="1" kern="1200" dirty="0"/>
        </a:p>
      </dsp:txBody>
      <dsp:txXfrm>
        <a:off x="9163910" y="516132"/>
        <a:ext cx="1894859" cy="12632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14D55AAF-8414-4D47-B86C-D7EFA9BD22FE}" type="datetimeFigureOut">
              <a:rPr lang="en-IE" smtClean="0"/>
              <a:t>13/02/2025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7B242E93-2565-4FBA-8BF1-3E8F19139D6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64344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242E93-2565-4FBA-8BF1-3E8F19139D66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21826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F68F2-2664-AA68-9412-47347BB05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D89B7F-C5B3-441A-3190-8AECFD60EE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CACBA3-2FB5-0485-E4E7-AE87072C1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13/02/2025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2128B-D425-748E-EFAC-14ECE47CB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0A8D86-E1CE-B7E5-04CE-F96AB472A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63384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DD71E-7D36-99BF-6732-930A7B8C0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E2F149-ACAB-1EAD-823F-4940C9F343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A2208A-904F-29CA-7E5D-92D131876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13/02/2025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AE6B6-020F-581C-8FD4-1D768310F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C106FE-BE99-A216-566A-622DFAFA3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92468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ADBDB8-B93B-F0A7-975F-06A40EBDC0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71EC59-D411-67DC-8128-5169CA700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648E4A-87E3-C3F7-8762-E6DFE6941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13/02/2025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81C9A-2C9D-321D-DEF3-5821BE186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B94D-0A9C-C0BC-8E12-10DC7A1AF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03871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71FDC-172B-3173-0E18-62AC64DAC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28E78-EC2B-2067-D6D9-320A8C0D31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FA10AD-7756-FF2F-4AC3-31C450B5F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13/02/2025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D0703-E3A5-6FF3-4326-DF1E1BBFE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192E4-647E-C601-2486-D29FFEF49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800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96B44-8100-B7C5-924F-4C9CF9EA3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460BB9-7163-3134-CD86-849726ABD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37CA5-1890-9FA5-4222-2891842E0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13/02/2025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84CEF-C201-77E5-4D70-6266170FE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FF4F2-4505-3B3D-C2B9-2F9D9353B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19155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CDE2A-F8E5-91F9-DEED-5CA7DBF20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9A9E5-DD4A-F6DE-6B48-F57DB9B6C0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92AA8F-C7D2-E6BC-E0F7-0A9474D981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F145E2-F615-2265-E560-D1D96012E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13/02/2025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564637-98E6-72CB-3259-70827C596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8E542B-54DC-C711-0A3D-DBC0D931E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19377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EF942-A5E5-7238-C0FA-98BEAEF1F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83B18-20E0-A058-C017-05C99FF61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F0EB2A-FA1C-E47B-9E0E-AB26EFE05E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941628-B854-D3AB-7DD9-DD697497D2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EFEAE0-A117-8E52-1070-FEB7A7E06E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D782D9-C629-5FA2-C62C-9E4766991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13/02/2025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9031F4-9BAB-09D9-37B8-877C70A8A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60A594-BECE-2C00-A410-C9F040302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72679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54AA2-F072-5F3C-F630-975F53AD1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6B9B5B-B23E-C279-3A68-3B7A1F4B7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13/02/2025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9DC0D9-A702-ECD2-249A-C1ECA0D15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63DC87-9C29-AA87-C5C1-94300C391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04285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EC48D3-034A-0EB1-D4E0-0F54CD583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13/02/2025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21A624-8776-55BF-CBD1-62C17FD3B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19C7DD-3E08-31C7-18EE-62FDB57E0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32049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D1B8D-B3E7-C501-98A9-CB7ACB69E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9DDF8-C44D-AFE7-5B8A-159225CB8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A7C2D6-AF3A-61B6-4922-267CA245E0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B65671-CAC3-EDC0-DB3A-780098A03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13/02/2025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A4A38F-E2DF-D651-92F9-49C447A61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D7F15A-DA23-8CDB-176A-A02DC54BB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87278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3239E-90A7-F98B-C754-892CD3579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308D79-07D8-00CE-E4E8-B61B705CCB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8BE81B-ACBC-F23D-25DB-468883A8CC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2BF03F-1EF8-1FE6-3B14-031458178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13/02/2025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5C922F-157B-13F9-1193-FCB4F4B7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0BFF62-DD29-4B6F-71CC-A5494AADF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37028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9922D9-BAB9-2857-10EC-1B2C7E412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88E77-67C7-4CD4-3129-742D1B937B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CA5EC-AC71-71DA-61E0-C74210CE8C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B2877-AF5E-4B6D-9CFD-250A8C3AC4C2}" type="datetimeFigureOut">
              <a:rPr lang="en-IE" smtClean="0"/>
              <a:t>13/02/2025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472B3A-5A01-4632-DB79-2AA10A3017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88E88-7A20-32C8-D527-83776C8BA9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1736949-4844-9145-4417-710D9D53DF4C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861812" y="6672580"/>
            <a:ext cx="490538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80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Proprietary</a:t>
            </a:r>
          </a:p>
        </p:txBody>
      </p:sp>
    </p:spTree>
    <p:extLst>
      <p:ext uri="{BB962C8B-B14F-4D97-AF65-F5344CB8AC3E}">
        <p14:creationId xmlns:p14="http://schemas.microsoft.com/office/powerpoint/2010/main" val="2940326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ircle&#10;&#10;Description automatically generated">
            <a:extLst>
              <a:ext uri="{FF2B5EF4-FFF2-40B4-BE49-F238E27FC236}">
                <a16:creationId xmlns:a16="http://schemas.microsoft.com/office/drawing/2014/main" id="{680E3562-8EF4-8E30-B1C1-311281FB244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7170535-5127-4FEA-52B9-0BF478273CBD}"/>
              </a:ext>
            </a:extLst>
          </p:cNvPr>
          <p:cNvSpPr txBox="1"/>
          <p:nvPr/>
        </p:nvSpPr>
        <p:spPr>
          <a:xfrm>
            <a:off x="740664" y="2505670"/>
            <a:ext cx="8412480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43</a:t>
            </a:r>
            <a:r>
              <a:rPr lang="en-GB" sz="44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rd</a:t>
            </a:r>
            <a:r>
              <a:rPr lang="en-GB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Policy Advisory Committee</a:t>
            </a:r>
            <a:endParaRPr lang="en-GB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280DFC-C464-05EE-1EEB-EBE05A53B522}"/>
              </a:ext>
            </a:extLst>
          </p:cNvPr>
          <p:cNvSpPr txBox="1"/>
          <p:nvPr/>
        </p:nvSpPr>
        <p:spPr>
          <a:xfrm>
            <a:off x="740664" y="3429000"/>
            <a:ext cx="841248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13</a:t>
            </a:r>
            <a:r>
              <a:rPr lang="en-GB" sz="28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th</a:t>
            </a:r>
            <a:r>
              <a:rPr lang="en-GB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February 2025</a:t>
            </a:r>
            <a:endParaRPr lang="en-IE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yellow tick in a circle&#10;&#10;Description automatically generated">
            <a:extLst>
              <a:ext uri="{FF2B5EF4-FFF2-40B4-BE49-F238E27FC236}">
                <a16:creationId xmlns:a16="http://schemas.microsoft.com/office/drawing/2014/main" id="{98662EFB-DE38-B586-698E-A7A024AD10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844" y="550276"/>
            <a:ext cx="1695004" cy="169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583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47"/>
    </mc:Choice>
    <mc:Fallback xmlns="">
      <p:transition spd="slow" advTm="3747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white rectangle&#10;&#10;Description automatically generated">
            <a:extLst>
              <a:ext uri="{FF2B5EF4-FFF2-40B4-BE49-F238E27FC236}">
                <a16:creationId xmlns:a16="http://schemas.microsoft.com/office/drawing/2014/main" id="{9CF64B12-6284-167F-5F09-B6A9D4C8186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A2D516-A9DE-4876-0461-47D86B7CD525}"/>
              </a:ext>
            </a:extLst>
          </p:cNvPr>
          <p:cNvSpPr txBox="1"/>
          <p:nvPr/>
        </p:nvSpPr>
        <p:spPr>
          <a:xfrm>
            <a:off x="665825" y="2287557"/>
            <a:ext cx="4384348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Disputes &amp; Abuse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8C3FED-4428-D56F-DA6E-F8217BAD9CD7}"/>
              </a:ext>
            </a:extLst>
          </p:cNvPr>
          <p:cNvSpPr txBox="1"/>
          <p:nvPr/>
        </p:nvSpPr>
        <p:spPr>
          <a:xfrm>
            <a:off x="6200607" y="2704626"/>
            <a:ext cx="5545123" cy="1227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Dispute Updates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Updates from </a:t>
            </a:r>
            <a:r>
              <a:rPr lang="en-GB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NetCraft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 Service</a:t>
            </a:r>
          </a:p>
        </p:txBody>
      </p:sp>
    </p:spTree>
    <p:extLst>
      <p:ext uri="{BB962C8B-B14F-4D97-AF65-F5344CB8AC3E}">
        <p14:creationId xmlns:p14="http://schemas.microsoft.com/office/powerpoint/2010/main" val="3249386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ADRP and WIPO Disputes (2024)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5C9FE86-FCB9-CB4B-70C8-261F8CE350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555361"/>
              </p:ext>
            </p:extLst>
          </p:nvPr>
        </p:nvGraphicFramePr>
        <p:xfrm>
          <a:off x="1865210" y="1616108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34621961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4229269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RESULT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 IN 2024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983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Transferred (Abusive or Bad Faith)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741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Transferred (Settlement)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8501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Cancelled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472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Dismissed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823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Total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9</a:t>
                      </a:r>
                      <a:endParaRPr lang="en-I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25894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7C3D552-1822-AF26-733C-A61C9E517B31}"/>
              </a:ext>
            </a:extLst>
          </p:cNvPr>
          <p:cNvSpPr txBox="1"/>
          <p:nvPr/>
        </p:nvSpPr>
        <p:spPr>
          <a:xfrm>
            <a:off x="1865210" y="1157244"/>
            <a:ext cx="5487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ADR</a:t>
            </a:r>
            <a:endParaRPr lang="en-IE" sz="2400" b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A40DC44-63A7-54B7-89D8-B2DA39FB2B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1355"/>
              </p:ext>
            </p:extLst>
          </p:nvPr>
        </p:nvGraphicFramePr>
        <p:xfrm>
          <a:off x="1865210" y="4356123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34621961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4229269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RESULT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 IN 2024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983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Resolved by Parties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741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Transfer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8501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Total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5</a:t>
                      </a:r>
                      <a:endParaRPr lang="en-I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258947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748AF68-B51E-78A6-58AE-BBC6D6AF1405}"/>
              </a:ext>
            </a:extLst>
          </p:cNvPr>
          <p:cNvSpPr txBox="1"/>
          <p:nvPr/>
        </p:nvSpPr>
        <p:spPr>
          <a:xfrm>
            <a:off x="1865210" y="3894458"/>
            <a:ext cx="5487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WIPO</a:t>
            </a:r>
            <a:endParaRPr lang="en-IE" sz="2400" b="1" dirty="0"/>
          </a:p>
        </p:txBody>
      </p:sp>
    </p:spTree>
    <p:extLst>
      <p:ext uri="{BB962C8B-B14F-4D97-AF65-F5344CB8AC3E}">
        <p14:creationId xmlns:p14="http://schemas.microsoft.com/office/powerpoint/2010/main" val="238906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51A98-20F2-3766-B258-BEA671EE1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3D2056EB-C9A1-5AF9-FE80-D441C73FA70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94D6E3B-B10B-C83F-878B-67777FE98654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NetCraft</a:t>
            </a:r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Updates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74F8B1D-0917-4747-A0A4-211E19A49922}"/>
              </a:ext>
            </a:extLst>
          </p:cNvPr>
          <p:cNvSpPr txBox="1"/>
          <p:nvPr/>
        </p:nvSpPr>
        <p:spPr>
          <a:xfrm>
            <a:off x="696286" y="868972"/>
            <a:ext cx="5545123" cy="612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Number of Attacks by Type ( 2025 YTD)</a:t>
            </a:r>
            <a:endParaRPr lang="en-I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graph with numbers and text&#10;&#10;AI-generated content may be incorrect.">
            <a:extLst>
              <a:ext uri="{FF2B5EF4-FFF2-40B4-BE49-F238E27FC236}">
                <a16:creationId xmlns:a16="http://schemas.microsoft.com/office/drawing/2014/main" id="{5D9FB98F-83CF-F665-9248-3F83A3171B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02"/>
          <a:stretch/>
        </p:blipFill>
        <p:spPr>
          <a:xfrm>
            <a:off x="2249103" y="1535580"/>
            <a:ext cx="7693794" cy="5268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523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53CEBC-A844-2F49-A00D-775782EC1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4285D4AF-24F8-84ED-C795-D9C422B9AA9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04D54EE-D9C7-34BC-F52D-AD3B554A7426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NetCraft</a:t>
            </a:r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Updates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38CDE5-463A-086C-0D88-0E2ADF83E792}"/>
              </a:ext>
            </a:extLst>
          </p:cNvPr>
          <p:cNvSpPr txBox="1"/>
          <p:nvPr/>
        </p:nvSpPr>
        <p:spPr>
          <a:xfrm>
            <a:off x="696286" y="868972"/>
            <a:ext cx="5545123" cy="612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Number of Attacks by Group ( 2025 YTD)</a:t>
            </a:r>
            <a:endParaRPr lang="en-I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EDACE12-6210-5366-B602-1354A79A64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88" b="-486"/>
          <a:stretch/>
        </p:blipFill>
        <p:spPr>
          <a:xfrm>
            <a:off x="2249103" y="1535580"/>
            <a:ext cx="7693794" cy="5268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02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white and blue rectangle&#10;&#10;Description automatically generated">
            <a:extLst>
              <a:ext uri="{FF2B5EF4-FFF2-40B4-BE49-F238E27FC236}">
                <a16:creationId xmlns:a16="http://schemas.microsoft.com/office/drawing/2014/main" id="{62803EC0-E17A-FA2E-63E1-8697EFEE293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50D801E-5723-887B-1A0C-7A047B7BD0E2}"/>
              </a:ext>
            </a:extLst>
          </p:cNvPr>
          <p:cNvSpPr txBox="1"/>
          <p:nvPr/>
        </p:nvSpPr>
        <p:spPr>
          <a:xfrm>
            <a:off x="7150256" y="2564120"/>
            <a:ext cx="3864892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NIS2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504B7E-F6FD-B1BB-0C6C-81688A6F59DB}"/>
              </a:ext>
            </a:extLst>
          </p:cNvPr>
          <p:cNvSpPr txBox="1"/>
          <p:nvPr/>
        </p:nvSpPr>
        <p:spPr>
          <a:xfrm>
            <a:off x="428281" y="1113339"/>
            <a:ext cx="5545123" cy="3671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Recap</a:t>
            </a:r>
          </a:p>
          <a:p>
            <a:pPr marL="285750" indent="-285750" algn="r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Updates</a:t>
            </a:r>
          </a:p>
          <a:p>
            <a:pPr marL="285750" indent="-285750" algn="r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2025 Goals</a:t>
            </a:r>
          </a:p>
          <a:p>
            <a:pPr marL="285750" indent="-285750" algn="r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Recap </a:t>
            </a:r>
          </a:p>
          <a:p>
            <a:pPr marL="285750" indent="-285750" algn="r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Tour de Table</a:t>
            </a:r>
          </a:p>
        </p:txBody>
      </p:sp>
    </p:spTree>
    <p:extLst>
      <p:ext uri="{BB962C8B-B14F-4D97-AF65-F5344CB8AC3E}">
        <p14:creationId xmlns:p14="http://schemas.microsoft.com/office/powerpoint/2010/main" val="86550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8BE551-D476-0EA8-8ED7-188D0872D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2556A025-3DB2-7206-A170-C700083B0D6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046C52C-31EB-6CD1-E511-6158E6478A1E}"/>
              </a:ext>
            </a:extLst>
          </p:cNvPr>
          <p:cNvSpPr txBox="1"/>
          <p:nvPr/>
        </p:nvSpPr>
        <p:spPr>
          <a:xfrm>
            <a:off x="696285" y="276837"/>
            <a:ext cx="1008120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Key Updates – NIS2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296E150-597E-DB62-7A8A-C70DA0D04242}"/>
              </a:ext>
            </a:extLst>
          </p:cNvPr>
          <p:cNvSpPr txBox="1"/>
          <p:nvPr/>
        </p:nvSpPr>
        <p:spPr>
          <a:xfrm>
            <a:off x="696285" y="2267143"/>
            <a:ext cx="10299268" cy="23237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Oct 17 deadline missed, and Jan 28 deadline missed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i="1" dirty="0">
                <a:latin typeface="Arial"/>
                <a:cs typeface="Arial"/>
              </a:rPr>
              <a:t>National Cyber Security Bill</a:t>
            </a:r>
            <a:r>
              <a:rPr lang="en-GB" sz="2000" dirty="0">
                <a:latin typeface="Arial"/>
                <a:cs typeface="Arial"/>
              </a:rPr>
              <a:t> stalled at PLS during talks with committee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Requires committee to be established under new government to continue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May have delays from new “National Cyber Security Strategy” and move from DECC to Department of Justice.</a:t>
            </a:r>
          </a:p>
        </p:txBody>
      </p:sp>
    </p:spTree>
    <p:extLst>
      <p:ext uri="{BB962C8B-B14F-4D97-AF65-F5344CB8AC3E}">
        <p14:creationId xmlns:p14="http://schemas.microsoft.com/office/powerpoint/2010/main" val="420749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2025 Goals (NIS2)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8245A04-087E-224B-F838-02F5D2D359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791382"/>
              </p:ext>
            </p:extLst>
          </p:nvPr>
        </p:nvGraphicFramePr>
        <p:xfrm>
          <a:off x="411956" y="1850454"/>
          <a:ext cx="11368088" cy="3331750"/>
        </p:xfrm>
        <a:graphic>
          <a:graphicData uri="http://schemas.openxmlformats.org/drawingml/2006/table">
            <a:tbl>
              <a:tblPr firstRow="1" bandRow="1"/>
              <a:tblGrid>
                <a:gridCol w="1341431">
                  <a:extLst>
                    <a:ext uri="{9D8B030D-6E8A-4147-A177-3AD203B41FA5}">
                      <a16:colId xmlns:a16="http://schemas.microsoft.com/office/drawing/2014/main" val="2549493008"/>
                    </a:ext>
                  </a:extLst>
                </a:gridCol>
                <a:gridCol w="3342219">
                  <a:extLst>
                    <a:ext uri="{9D8B030D-6E8A-4147-A177-3AD203B41FA5}">
                      <a16:colId xmlns:a16="http://schemas.microsoft.com/office/drawing/2014/main" val="2406520411"/>
                    </a:ext>
                  </a:extLst>
                </a:gridCol>
                <a:gridCol w="3342219">
                  <a:extLst>
                    <a:ext uri="{9D8B030D-6E8A-4147-A177-3AD203B41FA5}">
                      <a16:colId xmlns:a16="http://schemas.microsoft.com/office/drawing/2014/main" val="79476775"/>
                    </a:ext>
                  </a:extLst>
                </a:gridCol>
                <a:gridCol w="3342219">
                  <a:extLst>
                    <a:ext uri="{9D8B030D-6E8A-4147-A177-3AD203B41FA5}">
                      <a16:colId xmlns:a16="http://schemas.microsoft.com/office/drawing/2014/main" val="3208596750"/>
                    </a:ext>
                  </a:extLst>
                </a:gridCol>
              </a:tblGrid>
              <a:tr h="5122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Alignment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Advocacy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Awareness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0080950"/>
                  </a:ext>
                </a:extLst>
              </a:tr>
              <a:tr h="97350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b="1" dirty="0"/>
                        <a:t>Essential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Policies aligned with NIS2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Dissuade transposition of NIS CG Recommendations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.</a:t>
                      </a:r>
                      <a:r>
                        <a:rPr lang="en-US" sz="1600" dirty="0" err="1"/>
                        <a:t>ie</a:t>
                      </a:r>
                      <a:r>
                        <a:rPr lang="en-US" sz="1600" dirty="0"/>
                        <a:t> Registrars are aware of requirements with adequate time to prepare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4983335"/>
                  </a:ext>
                </a:extLst>
              </a:tr>
              <a:tr h="80597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b="1" dirty="0"/>
                        <a:t>Important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dirty="0"/>
                        <a:t>Verification is </a:t>
                      </a:r>
                      <a:r>
                        <a:rPr lang="en-US" sz="1600" b="0" dirty="0" err="1"/>
                        <a:t>harmonised</a:t>
                      </a:r>
                      <a:r>
                        <a:rPr lang="en-US" sz="1600" b="0" dirty="0"/>
                        <a:t> with other ccTLDs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National Competent Authority (ComReg) sits on PAC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.</a:t>
                      </a:r>
                      <a:r>
                        <a:rPr lang="en-US" sz="1600" dirty="0" err="1"/>
                        <a:t>ie</a:t>
                      </a:r>
                      <a:r>
                        <a:rPr lang="en-US" sz="1600" dirty="0"/>
                        <a:t> Registrars are aware of accreditation framework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8236038"/>
                  </a:ext>
                </a:extLst>
              </a:tr>
              <a:tr h="973158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Desirable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Publish Guidance for .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ie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Registrars on navigating GDPR &amp; NIS2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Provide input to government on NIS2 compliance regime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.</a:t>
                      </a:r>
                      <a:r>
                        <a:rPr lang="en-US" sz="1600" dirty="0" err="1"/>
                        <a:t>ie</a:t>
                      </a:r>
                      <a:r>
                        <a:rPr lang="en-US" sz="1600" dirty="0"/>
                        <a:t> remains aware of other jurisdictional processes</a:t>
                      </a:r>
                      <a:endParaRPr lang="en-US" sz="16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0565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1265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Tour de Table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1525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white rectangle&#10;&#10;Description automatically generated">
            <a:extLst>
              <a:ext uri="{FF2B5EF4-FFF2-40B4-BE49-F238E27FC236}">
                <a16:creationId xmlns:a16="http://schemas.microsoft.com/office/drawing/2014/main" id="{9CF64B12-6284-167F-5F09-B6A9D4C8186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A2D516-A9DE-4876-0461-47D86B7CD525}"/>
              </a:ext>
            </a:extLst>
          </p:cNvPr>
          <p:cNvSpPr txBox="1"/>
          <p:nvPr/>
        </p:nvSpPr>
        <p:spPr>
          <a:xfrm>
            <a:off x="1238547" y="3044279"/>
            <a:ext cx="3864892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AOB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9E9B6B-C444-2A12-CD25-001B14866B8B}"/>
              </a:ext>
            </a:extLst>
          </p:cNvPr>
          <p:cNvSpPr txBox="1"/>
          <p:nvPr/>
        </p:nvSpPr>
        <p:spPr>
          <a:xfrm>
            <a:off x="6114460" y="2982723"/>
            <a:ext cx="57651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NEXT PAC MEETING: 05 JUNE 2025.</a:t>
            </a:r>
          </a:p>
        </p:txBody>
      </p:sp>
    </p:spTree>
    <p:extLst>
      <p:ext uri="{BB962C8B-B14F-4D97-AF65-F5344CB8AC3E}">
        <p14:creationId xmlns:p14="http://schemas.microsoft.com/office/powerpoint/2010/main" val="24457101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qr code on a blue background&#10;&#10;Description automatically generated">
            <a:extLst>
              <a:ext uri="{FF2B5EF4-FFF2-40B4-BE49-F238E27FC236}">
                <a16:creationId xmlns:a16="http://schemas.microsoft.com/office/drawing/2014/main" id="{8F7C86C8-EB9C-45C6-8CDC-59C49C69CB1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484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2E1AA616-3CC9-2179-40FD-F226A76FB53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F70CADF-4141-242E-DB48-232978B02826}"/>
              </a:ext>
            </a:extLst>
          </p:cNvPr>
          <p:cNvSpPr txBox="1"/>
          <p:nvPr/>
        </p:nvSpPr>
        <p:spPr>
          <a:xfrm>
            <a:off x="696286" y="197736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Agenda</a:t>
            </a:r>
            <a:endParaRPr lang="en-IE" sz="36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0740AB-EDE8-13DB-9648-04A406017EBD}"/>
              </a:ext>
            </a:extLst>
          </p:cNvPr>
          <p:cNvSpPr txBox="1"/>
          <p:nvPr/>
        </p:nvSpPr>
        <p:spPr>
          <a:xfrm>
            <a:off x="696286" y="1422771"/>
            <a:ext cx="10448530" cy="42473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lnSpc>
                <a:spcPct val="200000"/>
              </a:lnSpc>
              <a:buAutoNum type="arabicPeriod"/>
            </a:pPr>
            <a:r>
              <a:rPr lang="en-GB" dirty="0">
                <a:latin typeface="Arial"/>
                <a:cs typeface="Arial"/>
              </a:rPr>
              <a:t>Introduction &amp; Membership Matters</a:t>
            </a:r>
          </a:p>
          <a:p>
            <a:pPr marL="285750" indent="-285750">
              <a:lnSpc>
                <a:spcPct val="200000"/>
              </a:lnSpc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Matters Arising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PAC Election Results &amp; New Members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Ireland and EU Policy Updates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Policy Review Working Group</a:t>
            </a:r>
          </a:p>
          <a:p>
            <a:pPr marL="285750" indent="-285750">
              <a:buAutoNum type="arabicPeriod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Disputes and Abuse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WIPO and ADRP Cases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NetCraft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Service Update</a:t>
            </a:r>
          </a:p>
          <a:p>
            <a:pPr lvl="1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NIS2 </a:t>
            </a:r>
          </a:p>
          <a:p>
            <a:pPr lvl="1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65179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Membership Matters</a:t>
            </a:r>
            <a:endParaRPr lang="en-IE" sz="36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B96C76-9E3E-867F-EC6D-BFE8245F1D18}"/>
              </a:ext>
            </a:extLst>
          </p:cNvPr>
          <p:cNvSpPr txBox="1"/>
          <p:nvPr/>
        </p:nvSpPr>
        <p:spPr>
          <a:xfrm>
            <a:off x="864066" y="1459684"/>
            <a:ext cx="9355122" cy="30746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Please keep </a:t>
            </a:r>
            <a:r>
              <a:rPr lang="en-GB" sz="2000" b="1" dirty="0">
                <a:latin typeface="Arial"/>
                <a:cs typeface="Arial"/>
              </a:rPr>
              <a:t>microphones muted </a:t>
            </a:r>
            <a:r>
              <a:rPr lang="en-GB" sz="2000" dirty="0">
                <a:latin typeface="Arial"/>
                <a:cs typeface="Arial"/>
              </a:rPr>
              <a:t>throughout the call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Please </a:t>
            </a:r>
            <a:r>
              <a:rPr lang="en-GB" sz="2000" b="1" dirty="0">
                <a:latin typeface="Arial"/>
                <a:cs typeface="Arial"/>
              </a:rPr>
              <a:t>"raise a hand" </a:t>
            </a:r>
            <a:r>
              <a:rPr lang="en-GB" sz="2000" dirty="0">
                <a:latin typeface="Arial"/>
                <a:cs typeface="Arial"/>
              </a:rPr>
              <a:t>to ask a question or </a:t>
            </a:r>
            <a:r>
              <a:rPr lang="en-GB" sz="2000" b="1" dirty="0">
                <a:latin typeface="Arial"/>
                <a:cs typeface="Arial"/>
              </a:rPr>
              <a:t>add comments</a:t>
            </a:r>
            <a:r>
              <a:rPr lang="en-GB" sz="2000" dirty="0">
                <a:latin typeface="Arial"/>
                <a:cs typeface="Arial"/>
              </a:rPr>
              <a:t> in the chat box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Before speaking, please </a:t>
            </a:r>
            <a:r>
              <a:rPr lang="en-GB" sz="2000" b="1" dirty="0">
                <a:latin typeface="Arial"/>
                <a:cs typeface="Arial"/>
              </a:rPr>
              <a:t>state your name</a:t>
            </a:r>
            <a:r>
              <a:rPr lang="en-GB" sz="2000" dirty="0">
                <a:latin typeface="Arial"/>
                <a:cs typeface="Arial"/>
              </a:rPr>
              <a:t> for the record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Meeting will be </a:t>
            </a:r>
            <a:r>
              <a:rPr lang="en-GB" sz="2000" b="1" dirty="0">
                <a:latin typeface="Arial"/>
                <a:cs typeface="Arial"/>
              </a:rPr>
              <a:t>recorded</a:t>
            </a:r>
            <a:r>
              <a:rPr lang="en-GB" sz="2000" dirty="0">
                <a:latin typeface="Arial"/>
                <a:cs typeface="Arial"/>
              </a:rPr>
              <a:t> to assist with minute drafting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Recording will</a:t>
            </a:r>
            <a:r>
              <a:rPr lang="en-GB" sz="2000" b="1" dirty="0">
                <a:latin typeface="Arial"/>
                <a:cs typeface="Arial"/>
              </a:rPr>
              <a:t> be deleted </a:t>
            </a:r>
            <a:r>
              <a:rPr lang="en-GB" sz="2000" dirty="0">
                <a:latin typeface="Arial"/>
                <a:cs typeface="Arial"/>
              </a:rPr>
              <a:t>once the Minutes are approved by the PAC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787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Minutes of PAC #42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B96C76-9E3E-867F-EC6D-BFE8245F1D18}"/>
              </a:ext>
            </a:extLst>
          </p:cNvPr>
          <p:cNvSpPr txBox="1"/>
          <p:nvPr/>
        </p:nvSpPr>
        <p:spPr>
          <a:xfrm>
            <a:off x="864066" y="1459684"/>
            <a:ext cx="10474009" cy="24590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Meeting minutes are circulated to the membership after each meeting.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Comments &amp; feedback are accepted over a two-week period.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If edits are requested, and consensus exists, these are reflected in the Minutes.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Minutes and slides are published on weare.ie after the comment period has ended.</a:t>
            </a:r>
          </a:p>
        </p:txBody>
      </p:sp>
    </p:spTree>
    <p:extLst>
      <p:ext uri="{BB962C8B-B14F-4D97-AF65-F5344CB8AC3E}">
        <p14:creationId xmlns:p14="http://schemas.microsoft.com/office/powerpoint/2010/main" val="1170468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white rectangle&#10;&#10;Description automatically generated">
            <a:extLst>
              <a:ext uri="{FF2B5EF4-FFF2-40B4-BE49-F238E27FC236}">
                <a16:creationId xmlns:a16="http://schemas.microsoft.com/office/drawing/2014/main" id="{9CF64B12-6284-167F-5F09-B6A9D4C8186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A2D516-A9DE-4876-0461-47D86B7CD525}"/>
              </a:ext>
            </a:extLst>
          </p:cNvPr>
          <p:cNvSpPr txBox="1"/>
          <p:nvPr/>
        </p:nvSpPr>
        <p:spPr>
          <a:xfrm>
            <a:off x="1185281" y="2287557"/>
            <a:ext cx="3864892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Matters Arising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8C3FED-4428-D56F-DA6E-F8217BAD9CD7}"/>
              </a:ext>
            </a:extLst>
          </p:cNvPr>
          <p:cNvSpPr txBox="1"/>
          <p:nvPr/>
        </p:nvSpPr>
        <p:spPr>
          <a:xfrm>
            <a:off x="6332872" y="2287557"/>
            <a:ext cx="5545123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PAC Membership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Policy Updates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Policy Review Working Group</a:t>
            </a:r>
          </a:p>
        </p:txBody>
      </p:sp>
    </p:spTree>
    <p:extLst>
      <p:ext uri="{BB962C8B-B14F-4D97-AF65-F5344CB8AC3E}">
        <p14:creationId xmlns:p14="http://schemas.microsoft.com/office/powerpoint/2010/main" val="1430646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93D1F6-913E-B133-869B-6D6BAC3AB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376BD5FB-75C5-5ADF-4C97-6A37EC68FBE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92F0301-4878-EB2D-2C3B-342D8DD965EA}"/>
              </a:ext>
            </a:extLst>
          </p:cNvPr>
          <p:cNvSpPr txBox="1"/>
          <p:nvPr/>
        </p:nvSpPr>
        <p:spPr>
          <a:xfrm>
            <a:off x="696285" y="276837"/>
            <a:ext cx="1008120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PAC Membership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28D0AE-9807-428A-C28B-9E71CD3F9D27}"/>
              </a:ext>
            </a:extLst>
          </p:cNvPr>
          <p:cNvSpPr txBox="1"/>
          <p:nvPr/>
        </p:nvSpPr>
        <p:spPr>
          <a:xfrm>
            <a:off x="696285" y="1200005"/>
            <a:ext cx="10299268" cy="48936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200000"/>
              </a:lnSpc>
            </a:pPr>
            <a:r>
              <a:rPr lang="en-GB" sz="2400" b="1" u="sng" dirty="0">
                <a:latin typeface="Arial"/>
                <a:cs typeface="Arial"/>
              </a:rPr>
              <a:t>Congratulations</a:t>
            </a:r>
            <a:endParaRPr lang="en-GB" sz="2400" dirty="0">
              <a:latin typeface="Arial"/>
              <a:cs typeface="Arial"/>
            </a:endParaRP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Leanne Kenny (</a:t>
            </a:r>
            <a:r>
              <a:rPr lang="en-GB" sz="2000" dirty="0" err="1">
                <a:latin typeface="Arial"/>
                <a:cs typeface="Arial"/>
              </a:rPr>
              <a:t>MarkMonitor</a:t>
            </a:r>
            <a:r>
              <a:rPr lang="en-GB" sz="2000" dirty="0">
                <a:latin typeface="Arial"/>
                <a:cs typeface="Arial"/>
              </a:rPr>
              <a:t>)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Michele Neylon (</a:t>
            </a:r>
            <a:r>
              <a:rPr lang="en-GB" sz="2000" dirty="0" err="1">
                <a:latin typeface="Arial"/>
                <a:cs typeface="Arial"/>
              </a:rPr>
              <a:t>Blacknight</a:t>
            </a:r>
            <a:r>
              <a:rPr lang="en-GB" sz="2000" dirty="0">
                <a:latin typeface="Arial"/>
                <a:cs typeface="Arial"/>
              </a:rPr>
              <a:t>)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Will Harrison (Hosting Ireland)</a:t>
            </a:r>
          </a:p>
          <a:p>
            <a:pPr>
              <a:spcAft>
                <a:spcPts val="1200"/>
              </a:spcAft>
            </a:pPr>
            <a:r>
              <a:rPr lang="en-GB" sz="2400" b="1" u="sng" dirty="0">
                <a:latin typeface="Arial"/>
                <a:cs typeface="Arial"/>
              </a:rPr>
              <a:t>Leaving Members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Prudence Malinki (</a:t>
            </a:r>
            <a:r>
              <a:rPr lang="en-GB" sz="2000" dirty="0" err="1">
                <a:latin typeface="Arial"/>
                <a:cs typeface="Arial"/>
              </a:rPr>
              <a:t>MarkMonitor</a:t>
            </a:r>
            <a:r>
              <a:rPr lang="en-GB" sz="2000" dirty="0">
                <a:latin typeface="Arial"/>
                <a:cs typeface="Arial"/>
              </a:rPr>
              <a:t>)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Jill Colquhoun (DETE)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Alex Cooney (</a:t>
            </a:r>
            <a:r>
              <a:rPr lang="en-GB" sz="2000" dirty="0" err="1">
                <a:latin typeface="Arial"/>
                <a:cs typeface="Arial"/>
              </a:rPr>
              <a:t>CyberSafeKids</a:t>
            </a:r>
            <a:r>
              <a:rPr lang="en-GB" sz="2000" dirty="0">
                <a:latin typeface="Arial"/>
                <a:cs typeface="Arial"/>
              </a:rPr>
              <a:t>).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Cormac Callanan (ICS)</a:t>
            </a:r>
          </a:p>
          <a:p>
            <a:pPr lvl="1">
              <a:spcAft>
                <a:spcPts val="1200"/>
              </a:spcAft>
            </a:pPr>
            <a:endParaRPr lang="en-GB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2328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CF7121-F726-58E8-ED88-46BAAB841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40952FA1-8F47-0EF4-9B1E-49110D4A6C9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D2A9AB-9D88-FA55-5FDD-84BF11CE7166}"/>
              </a:ext>
            </a:extLst>
          </p:cNvPr>
          <p:cNvSpPr txBox="1"/>
          <p:nvPr/>
        </p:nvSpPr>
        <p:spPr>
          <a:xfrm>
            <a:off x="696285" y="276837"/>
            <a:ext cx="1008120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Policy Update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82D244-FA3B-0CFD-FDE9-DFF0AD9AF997}"/>
              </a:ext>
            </a:extLst>
          </p:cNvPr>
          <p:cNvSpPr txBox="1"/>
          <p:nvPr/>
        </p:nvSpPr>
        <p:spPr>
          <a:xfrm>
            <a:off x="696285" y="1200005"/>
            <a:ext cx="10299268" cy="48320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200000"/>
              </a:lnSpc>
            </a:pPr>
            <a:r>
              <a:rPr lang="en-GB" sz="2400" b="1" u="sng" dirty="0">
                <a:latin typeface="Arial"/>
                <a:cs typeface="Arial"/>
              </a:rPr>
              <a:t>Ireland</a:t>
            </a:r>
            <a:endParaRPr lang="en-GB" sz="2400" dirty="0">
              <a:latin typeface="Arial"/>
              <a:cs typeface="Arial"/>
            </a:endParaRP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Programme for Government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Online Safety (Age verification, EU CSAM Directive, support for Hotline, etc.).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New “National Cybersecurity Strategy”, “National Digital Strategy” (digital passport)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Tackling Fraud - “Shared Fraud Database” 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NCSC and Internet Policy to be moved to Department of Justice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.</a:t>
            </a:r>
            <a:r>
              <a:rPr lang="en-GB" sz="2000" dirty="0" err="1">
                <a:latin typeface="Arial"/>
                <a:cs typeface="Arial"/>
              </a:rPr>
              <a:t>ie</a:t>
            </a:r>
            <a:r>
              <a:rPr lang="en-GB" sz="2000" dirty="0">
                <a:latin typeface="Arial"/>
                <a:cs typeface="Arial"/>
              </a:rPr>
              <a:t> ccTLD Public Consultation</a:t>
            </a:r>
          </a:p>
          <a:p>
            <a:pPr>
              <a:spcAft>
                <a:spcPts val="1200"/>
              </a:spcAft>
            </a:pPr>
            <a:r>
              <a:rPr lang="en-GB" sz="2000" b="1" u="sng" dirty="0">
                <a:latin typeface="Arial"/>
                <a:cs typeface="Arial"/>
              </a:rPr>
              <a:t>EU</a:t>
            </a:r>
            <a:endParaRPr lang="en-GB" sz="2000" dirty="0">
              <a:latin typeface="Arial"/>
              <a:cs typeface="Arial"/>
            </a:endParaRP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CIGI and Domain Name Alert System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Modernisation of IPRED </a:t>
            </a:r>
          </a:p>
        </p:txBody>
      </p:sp>
    </p:spTree>
    <p:extLst>
      <p:ext uri="{BB962C8B-B14F-4D97-AF65-F5344CB8AC3E}">
        <p14:creationId xmlns:p14="http://schemas.microsoft.com/office/powerpoint/2010/main" val="360914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8A7A4B-62A0-D66B-DF11-092DD8B6B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058E10D9-44C5-0563-A6E9-1DECD602926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8372E3F-012C-BBFD-B0DB-33919A7CE65A}"/>
              </a:ext>
            </a:extLst>
          </p:cNvPr>
          <p:cNvSpPr txBox="1"/>
          <p:nvPr/>
        </p:nvSpPr>
        <p:spPr>
          <a:xfrm>
            <a:off x="696285" y="276837"/>
            <a:ext cx="1008120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Policy Review Working Group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E855DA-1D41-9D83-5D3C-1C2D6252025A}"/>
              </a:ext>
            </a:extLst>
          </p:cNvPr>
          <p:cNvSpPr txBox="1"/>
          <p:nvPr/>
        </p:nvSpPr>
        <p:spPr>
          <a:xfrm>
            <a:off x="696285" y="1200005"/>
            <a:ext cx="10299268" cy="50167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1200"/>
              </a:spcAft>
            </a:pPr>
            <a:r>
              <a:rPr lang="en-GB" sz="2000" b="1" dirty="0">
                <a:latin typeface="Arial"/>
                <a:cs typeface="Arial"/>
              </a:rPr>
              <a:t>Purpose: </a:t>
            </a:r>
            <a:r>
              <a:rPr lang="en-GB" sz="2000" dirty="0">
                <a:latin typeface="Arial"/>
                <a:cs typeface="Arial"/>
              </a:rPr>
              <a:t>To ensure that the .</a:t>
            </a:r>
            <a:r>
              <a:rPr lang="en-GB" sz="2000" dirty="0" err="1">
                <a:latin typeface="Arial"/>
                <a:cs typeface="Arial"/>
              </a:rPr>
              <a:t>ie</a:t>
            </a:r>
            <a:r>
              <a:rPr lang="en-GB" sz="2000" dirty="0">
                <a:latin typeface="Arial"/>
                <a:cs typeface="Arial"/>
              </a:rPr>
              <a:t> policy suite is regularly reviewed and updated</a:t>
            </a:r>
          </a:p>
          <a:p>
            <a:pPr>
              <a:spcAft>
                <a:spcPts val="1200"/>
              </a:spcAft>
            </a:pPr>
            <a:r>
              <a:rPr lang="en-GB" sz="2000" b="1" dirty="0">
                <a:latin typeface="Arial"/>
                <a:cs typeface="Arial"/>
              </a:rPr>
              <a:t>Objectives: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Proactively flag policy gaps, and other issues in the .</a:t>
            </a:r>
            <a:r>
              <a:rPr lang="en-GB" sz="2000" dirty="0" err="1">
                <a:latin typeface="Arial"/>
                <a:cs typeface="Arial"/>
              </a:rPr>
              <a:t>ie</a:t>
            </a:r>
            <a:r>
              <a:rPr lang="en-GB" sz="2000" dirty="0">
                <a:latin typeface="Arial"/>
                <a:cs typeface="Arial"/>
              </a:rPr>
              <a:t> policy suite.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Make recommendations on if issue requires PDP or</a:t>
            </a:r>
            <a:r>
              <a:rPr lang="en-GB" sz="2000" i="1" dirty="0">
                <a:latin typeface="Arial"/>
                <a:cs typeface="Arial"/>
              </a:rPr>
              <a:t> De-Minimis </a:t>
            </a:r>
            <a:r>
              <a:rPr lang="en-GB" sz="2000" dirty="0">
                <a:latin typeface="Arial"/>
                <a:cs typeface="Arial"/>
              </a:rPr>
              <a:t>Amendment.</a:t>
            </a:r>
          </a:p>
          <a:p>
            <a:pPr>
              <a:spcAft>
                <a:spcPts val="1200"/>
              </a:spcAft>
            </a:pPr>
            <a:r>
              <a:rPr lang="en-GB" sz="2000" b="1" dirty="0">
                <a:latin typeface="Arial"/>
                <a:cs typeface="Arial"/>
              </a:rPr>
              <a:t>Commitment: </a:t>
            </a:r>
            <a:endParaRPr lang="en-GB" sz="2000" dirty="0">
              <a:latin typeface="Arial"/>
              <a:cs typeface="Arial"/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Semi-Quarterly (twice per year) Call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Some asynchronous review work</a:t>
            </a:r>
          </a:p>
          <a:p>
            <a:pPr>
              <a:spcAft>
                <a:spcPts val="1200"/>
              </a:spcAft>
            </a:pPr>
            <a:r>
              <a:rPr lang="en-GB" sz="2000" b="1" dirty="0">
                <a:latin typeface="Arial"/>
                <a:cs typeface="Arial"/>
              </a:rPr>
              <a:t>Scope: </a:t>
            </a:r>
            <a:endParaRPr lang="en-GB" sz="2000" dirty="0">
              <a:latin typeface="Arial"/>
              <a:cs typeface="Arial"/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Limited to external .</a:t>
            </a:r>
            <a:r>
              <a:rPr lang="en-GB" sz="2000" dirty="0" err="1">
                <a:latin typeface="Arial"/>
                <a:cs typeface="Arial"/>
              </a:rPr>
              <a:t>ie</a:t>
            </a:r>
            <a:r>
              <a:rPr lang="en-GB" sz="2000" dirty="0">
                <a:latin typeface="Arial"/>
                <a:cs typeface="Arial"/>
              </a:rPr>
              <a:t> policy suite</a:t>
            </a:r>
            <a:endParaRPr lang="en-GB" sz="2000" b="1" dirty="0">
              <a:latin typeface="Arial"/>
              <a:cs typeface="Arial"/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Policies to be reviewed on staggered approach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Will avoid duplication with </a:t>
            </a:r>
            <a:r>
              <a:rPr lang="en-GB" sz="2000" b="1" dirty="0">
                <a:latin typeface="Arial"/>
                <a:cs typeface="Arial"/>
              </a:rPr>
              <a:t>NIS2 Working Group</a:t>
            </a:r>
            <a:endParaRPr lang="en-GB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95337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7DDF382-37C9-F45B-78AE-4F32636554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2661057"/>
              </p:ext>
            </p:extLst>
          </p:nvPr>
        </p:nvGraphicFramePr>
        <p:xfrm>
          <a:off x="159488" y="1200005"/>
          <a:ext cx="11695814" cy="3659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65642ACC-7EAB-C1B6-E820-BA5663757C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598958"/>
              </p:ext>
            </p:extLst>
          </p:nvPr>
        </p:nvGraphicFramePr>
        <p:xfrm>
          <a:off x="389861" y="4911331"/>
          <a:ext cx="11695814" cy="22955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5D17EC3-E0D7-9A62-A8E0-D8D3A9B95CEA}"/>
              </a:ext>
            </a:extLst>
          </p:cNvPr>
          <p:cNvSpPr txBox="1"/>
          <p:nvPr/>
        </p:nvSpPr>
        <p:spPr>
          <a:xfrm>
            <a:off x="177208" y="4951250"/>
            <a:ext cx="7974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*De Minimis</a:t>
            </a:r>
            <a:r>
              <a:rPr lang="en-US" b="1" dirty="0"/>
              <a:t> Proposals (</a:t>
            </a:r>
            <a:r>
              <a:rPr lang="en-US" b="1" dirty="0" err="1"/>
              <a:t>e.g</a:t>
            </a:r>
            <a:r>
              <a:rPr lang="en-US" b="1" dirty="0"/>
              <a:t>, typos, updating, names, non-substantive changes) </a:t>
            </a:r>
            <a:endParaRPr lang="en-IE" b="1" i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5F2461-1A89-DB4B-D8B6-6F34A0EDF5A6}"/>
              </a:ext>
            </a:extLst>
          </p:cNvPr>
          <p:cNvSpPr txBox="1"/>
          <p:nvPr/>
        </p:nvSpPr>
        <p:spPr>
          <a:xfrm>
            <a:off x="696285" y="276837"/>
            <a:ext cx="1008120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Re-Cap: Updated PDP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608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864DCFB-81B8-49B6-88B4-3F866A756282}" vid="{5FB6A8B8-0BF3-433B-AFDB-A35C9CD6D09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12c979-6de5-4ea8-a8d3-a9067d5fef39">
      <Terms xmlns="http://schemas.microsoft.com/office/infopath/2007/PartnerControls"/>
    </lcf76f155ced4ddcb4097134ff3c332f>
    <TaxCatchAll xmlns="9259bed7-ec57-48d2-a2a2-d927356b6e1c" xsi:nil="true"/>
    <SharedWithUsers xmlns="9259bed7-ec57-48d2-a2a2-d927356b6e1c">
      <UserInfo>
        <DisplayName>Declan McDermott</DisplayName>
        <AccountId>16</AccountId>
        <AccountType/>
      </UserInfo>
      <UserInfo>
        <DisplayName>David Curtin</DisplayName>
        <AccountId>14</AccountId>
        <AccountType/>
      </UserInfo>
    </SharedWithUsers>
    <MediaLengthInSeconds xmlns="fc12c979-6de5-4ea8-a8d3-a9067d5fef3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2CA275BCC6894DB4066C11F3E50749" ma:contentTypeVersion="14" ma:contentTypeDescription="Create a new document." ma:contentTypeScope="" ma:versionID="9fd8eff47d992fb20de3e935d6a16bf3">
  <xsd:schema xmlns:xsd="http://www.w3.org/2001/XMLSchema" xmlns:xs="http://www.w3.org/2001/XMLSchema" xmlns:p="http://schemas.microsoft.com/office/2006/metadata/properties" xmlns:ns2="fc12c979-6de5-4ea8-a8d3-a9067d5fef39" xmlns:ns3="9259bed7-ec57-48d2-a2a2-d927356b6e1c" targetNamespace="http://schemas.microsoft.com/office/2006/metadata/properties" ma:root="true" ma:fieldsID="7b37d2e43c2ab8391fde1272d1d8cfc0" ns2:_="" ns3:_="">
    <xsd:import namespace="fc12c979-6de5-4ea8-a8d3-a9067d5fef39"/>
    <xsd:import namespace="9259bed7-ec57-48d2-a2a2-d927356b6e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12c979-6de5-4ea8-a8d3-a9067d5fef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516ffd44-8b01-4962-a935-d7117dff3d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9bed7-ec57-48d2-a2a2-d927356b6e1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2eb4427d-915b-47e4-be5f-8209bd61dfb8}" ma:internalName="TaxCatchAll" ma:showField="CatchAllData" ma:web="9259bed7-ec57-48d2-a2a2-d927356b6e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F56F5D-B9C8-4EC9-919F-AFFF9FF108A3}">
  <ds:schemaRefs>
    <ds:schemaRef ds:uri="http://www.w3.org/XML/1998/namespace"/>
    <ds:schemaRef ds:uri="fc12c979-6de5-4ea8-a8d3-a9067d5fef39"/>
    <ds:schemaRef ds:uri="http://schemas.microsoft.com/office/2006/documentManagement/types"/>
    <ds:schemaRef ds:uri="http://purl.org/dc/dcmitype/"/>
    <ds:schemaRef ds:uri="http://purl.org/dc/elements/1.1/"/>
    <ds:schemaRef ds:uri="9259bed7-ec57-48d2-a2a2-d927356b6e1c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53F4CC57-A16C-4B42-BC4A-D9FCB2E943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C3BF61-ED72-4F21-9315-B4DC561857F6}">
  <ds:schemaRefs>
    <ds:schemaRef ds:uri="9259bed7-ec57-48d2-a2a2-d927356b6e1c"/>
    <ds:schemaRef ds:uri="fc12c979-6de5-4ea8-a8d3-a9067d5fef3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PAC 39 Slidedeck_v1 (2024-04-09)</Template>
  <TotalTime>5243</TotalTime>
  <Words>637</Words>
  <Application>Microsoft Office PowerPoint</Application>
  <PresentationFormat>Widescreen</PresentationFormat>
  <Paragraphs>136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Aptos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Declan McDermott</dc:creator>
  <cp:lastModifiedBy>Declan McDermott</cp:lastModifiedBy>
  <cp:revision>118</cp:revision>
  <cp:lastPrinted>2024-11-26T14:55:54Z</cp:lastPrinted>
  <dcterms:created xsi:type="dcterms:W3CDTF">2024-04-09T09:02:46Z</dcterms:created>
  <dcterms:modified xsi:type="dcterms:W3CDTF">2025-02-13T01:09:48Z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0x010100BE2CA275BCC6894DB4066C11F3E50749</vt:lpwstr>
  </property>
  <property fmtid="{D5CDD505-2E9C-101B-9397-08002B2CF9AE}" pid="3" name="MSIP_Label_47a5fdb8-6b23-4ca1-bb24-b8278bc1825c_Enabled">
    <vt:lpwstr>true</vt:lpwstr>
  </property>
  <property fmtid="{D5CDD505-2E9C-101B-9397-08002B2CF9AE}" pid="4" name="MSIP_Label_47a5fdb8-6b23-4ca1-bb24-b8278bc1825c_SetDate">
    <vt:lpwstr>2024-02-08T11:49:45Z</vt:lpwstr>
  </property>
  <property fmtid="{D5CDD505-2E9C-101B-9397-08002B2CF9AE}" pid="5" name="MSIP_Label_47a5fdb8-6b23-4ca1-bb24-b8278bc1825c_Method">
    <vt:lpwstr>Standard</vt:lpwstr>
  </property>
  <property fmtid="{D5CDD505-2E9C-101B-9397-08002B2CF9AE}" pid="6" name="MSIP_Label_47a5fdb8-6b23-4ca1-bb24-b8278bc1825c_Name">
    <vt:lpwstr>Proprietary</vt:lpwstr>
  </property>
  <property fmtid="{D5CDD505-2E9C-101B-9397-08002B2CF9AE}" pid="7" name="MSIP_Label_47a5fdb8-6b23-4ca1-bb24-b8278bc1825c_SiteId">
    <vt:lpwstr>629f644a-5967-4bd6-97ed-49e3152ed102</vt:lpwstr>
  </property>
  <property fmtid="{D5CDD505-2E9C-101B-9397-08002B2CF9AE}" pid="8" name="MSIP_Label_47a5fdb8-6b23-4ca1-bb24-b8278bc1825c_ActionId">
    <vt:lpwstr>a9fe99c2-4781-45b4-9b21-8e16a52966b3</vt:lpwstr>
  </property>
  <property fmtid="{D5CDD505-2E9C-101B-9397-08002B2CF9AE}" pid="9" name="MSIP_Label_47a5fdb8-6b23-4ca1-bb24-b8278bc1825c_ContentBits">
    <vt:lpwstr>2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Proprietary</vt:lpwstr>
  </property>
  <property fmtid="{D5CDD505-2E9C-101B-9397-08002B2CF9AE}" pid="12" name="MediaServiceImageTags">
    <vt:lpwstr/>
  </property>
  <property fmtid="{D5CDD505-2E9C-101B-9397-08002B2CF9AE}" pid="13" name="Order">
    <vt:r8>180300</vt:r8>
  </property>
  <property fmtid="{D5CDD505-2E9C-101B-9397-08002B2CF9AE}" pid="14" name="xd_Signature">
    <vt:bool>false</vt:bool>
  </property>
  <property fmtid="{D5CDD505-2E9C-101B-9397-08002B2CF9AE}" pid="15" name="xd_ProgID">
    <vt:lpwstr/>
  </property>
  <property fmtid="{D5CDD505-2E9C-101B-9397-08002B2CF9AE}" pid="16" name="ComplianceAssetId">
    <vt:lpwstr/>
  </property>
  <property fmtid="{D5CDD505-2E9C-101B-9397-08002B2CF9AE}" pid="17" name="TemplateUrl">
    <vt:lpwstr/>
  </property>
  <property fmtid="{D5CDD505-2E9C-101B-9397-08002B2CF9AE}" pid="18" name="_ExtendedDescription">
    <vt:lpwstr/>
  </property>
  <property fmtid="{D5CDD505-2E9C-101B-9397-08002B2CF9AE}" pid="19" name="TriggerFlowInfo">
    <vt:lpwstr/>
  </property>
</Properties>
</file>