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71" r:id="rId12"/>
    <p:sldId id="272" r:id="rId13"/>
    <p:sldId id="264" r:id="rId14"/>
    <p:sldId id="273" r:id="rId15"/>
    <p:sldId id="269" r:id="rId16"/>
    <p:sldId id="270" r:id="rId17"/>
    <p:sldId id="267" r:id="rId18"/>
  </p:sldIdLst>
  <p:sldSz cx="18288000" cy="10287000"/>
  <p:notesSz cx="6858000" cy="9144000"/>
  <p:embeddedFontLst>
    <p:embeddedFont>
      <p:font typeface="Arial Bold" panose="020B0704020202020204" pitchFamily="34" charset="0"/>
      <p:regular r:id="rId20"/>
      <p:bold r:id="rId21"/>
    </p:embeddedFont>
    <p:embeddedFont>
      <p:font typeface="Arial Italics" panose="020B0604020202020204" charset="0"/>
      <p:regular r:id="rId22"/>
    </p:embeddedFont>
    <p:embeddedFont>
      <p:font typeface="Calibri (MS)" panose="020B0604020202020204" charset="0"/>
      <p:regular r:id="rId23"/>
    </p:embeddedFont>
    <p:embeddedFont>
      <p:font typeface="IBM Plex Sans Bold" panose="020B0604020202020204" charset="0"/>
      <p:regular r:id="rId24"/>
      <p:bold r:id="rId25"/>
    </p:embeddedFont>
    <p:embeddedFont>
      <p:font typeface="IBM Plex Sans Bold Italics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76AE7-0BB5-421C-B02A-21A117996117}" v="130" dt="2025-10-16T08:47:53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clan McDermott" userId="aca3b39f-1f63-4a77-bfc4-53b22ac53f7f" providerId="ADAL" clId="{629FC27E-A0E4-4790-9745-B4B23A5966E5}"/>
    <pc:docChg chg="undo custSel mod addSld delSld modSld modMainMaster">
      <pc:chgData name="Declan McDermott" userId="aca3b39f-1f63-4a77-bfc4-53b22ac53f7f" providerId="ADAL" clId="{629FC27E-A0E4-4790-9745-B4B23A5966E5}" dt="2025-10-16T08:47:53.194" v="1067" actId="20577"/>
      <pc:docMkLst>
        <pc:docMk/>
      </pc:docMkLst>
      <pc:sldChg chg="delSp modSp mod">
        <pc:chgData name="Declan McDermott" userId="aca3b39f-1f63-4a77-bfc4-53b22ac53f7f" providerId="ADAL" clId="{629FC27E-A0E4-4790-9745-B4B23A5966E5}" dt="2025-10-13T13:57:24.776" v="18" actId="1076"/>
        <pc:sldMkLst>
          <pc:docMk/>
          <pc:sldMk cId="0" sldId="257"/>
        </pc:sldMkLst>
        <pc:grpChg chg="mod">
          <ac:chgData name="Declan McDermott" userId="aca3b39f-1f63-4a77-bfc4-53b22ac53f7f" providerId="ADAL" clId="{629FC27E-A0E4-4790-9745-B4B23A5966E5}" dt="2025-10-13T13:57:24.776" v="18" actId="1076"/>
          <ac:grpSpMkLst>
            <pc:docMk/>
            <pc:sldMk cId="0" sldId="257"/>
            <ac:grpSpMk id="7" creationId="{00000000-0000-0000-0000-000000000000}"/>
          </ac:grpSpMkLst>
        </pc:grpChg>
        <pc:grpChg chg="mod">
          <ac:chgData name="Declan McDermott" userId="aca3b39f-1f63-4a77-bfc4-53b22ac53f7f" providerId="ADAL" clId="{629FC27E-A0E4-4790-9745-B4B23A5966E5}" dt="2025-10-13T13:57:24.776" v="18" actId="1076"/>
          <ac:grpSpMkLst>
            <pc:docMk/>
            <pc:sldMk cId="0" sldId="257"/>
            <ac:grpSpMk id="10" creationId="{00000000-0000-0000-0000-000000000000}"/>
          </ac:grpSpMkLst>
        </pc:grpChg>
        <pc:grpChg chg="mod">
          <ac:chgData name="Declan McDermott" userId="aca3b39f-1f63-4a77-bfc4-53b22ac53f7f" providerId="ADAL" clId="{629FC27E-A0E4-4790-9745-B4B23A5966E5}" dt="2025-10-13T13:57:24.776" v="18" actId="1076"/>
          <ac:grpSpMkLst>
            <pc:docMk/>
            <pc:sldMk cId="0" sldId="257"/>
            <ac:grpSpMk id="13" creationId="{00000000-0000-0000-0000-000000000000}"/>
          </ac:grpSpMkLst>
        </pc:grpChg>
        <pc:grpChg chg="mod">
          <ac:chgData name="Declan McDermott" userId="aca3b39f-1f63-4a77-bfc4-53b22ac53f7f" providerId="ADAL" clId="{629FC27E-A0E4-4790-9745-B4B23A5966E5}" dt="2025-10-13T13:57:24.776" v="18" actId="1076"/>
          <ac:grpSpMkLst>
            <pc:docMk/>
            <pc:sldMk cId="0" sldId="257"/>
            <ac:grpSpMk id="16" creationId="{00000000-0000-0000-0000-000000000000}"/>
          </ac:grpSpMkLst>
        </pc:grpChg>
        <pc:grpChg chg="mod">
          <ac:chgData name="Declan McDermott" userId="aca3b39f-1f63-4a77-bfc4-53b22ac53f7f" providerId="ADAL" clId="{629FC27E-A0E4-4790-9745-B4B23A5966E5}" dt="2025-10-13T13:57:24.776" v="18" actId="1076"/>
          <ac:grpSpMkLst>
            <pc:docMk/>
            <pc:sldMk cId="0" sldId="257"/>
            <ac:grpSpMk id="19" creationId="{00000000-0000-0000-0000-000000000000}"/>
          </ac:grpSpMkLst>
        </pc:grpChg>
        <pc:graphicFrameChg chg="mod">
          <ac:chgData name="Declan McDermott" userId="aca3b39f-1f63-4a77-bfc4-53b22ac53f7f" providerId="ADAL" clId="{629FC27E-A0E4-4790-9745-B4B23A5966E5}" dt="2025-10-13T13:57:24.776" v="18" actId="1076"/>
          <ac:graphicFrameMkLst>
            <pc:docMk/>
            <pc:sldMk cId="0" sldId="257"/>
            <ac:graphicFrameMk id="6" creationId="{00000000-0000-0000-0000-000000000000}"/>
          </ac:graphicFrameMkLst>
        </pc:graphicFrameChg>
      </pc:sldChg>
      <pc:sldChg chg="delSp mod">
        <pc:chgData name="Declan McDermott" userId="aca3b39f-1f63-4a77-bfc4-53b22ac53f7f" providerId="ADAL" clId="{629FC27E-A0E4-4790-9745-B4B23A5966E5}" dt="2025-10-13T13:56:15.232" v="2" actId="478"/>
        <pc:sldMkLst>
          <pc:docMk/>
          <pc:sldMk cId="0" sldId="258"/>
        </pc:sldMkLst>
      </pc:sldChg>
      <pc:sldChg chg="delSp mod">
        <pc:chgData name="Declan McDermott" userId="aca3b39f-1f63-4a77-bfc4-53b22ac53f7f" providerId="ADAL" clId="{629FC27E-A0E4-4790-9745-B4B23A5966E5}" dt="2025-10-13T13:56:16.740" v="3" actId="478"/>
        <pc:sldMkLst>
          <pc:docMk/>
          <pc:sldMk cId="0" sldId="259"/>
        </pc:sldMkLst>
      </pc:sldChg>
      <pc:sldChg chg="addSp delSp modSp mod">
        <pc:chgData name="Declan McDermott" userId="aca3b39f-1f63-4a77-bfc4-53b22ac53f7f" providerId="ADAL" clId="{629FC27E-A0E4-4790-9745-B4B23A5966E5}" dt="2025-10-15T12:04:48.503" v="500" actId="1076"/>
        <pc:sldMkLst>
          <pc:docMk/>
          <pc:sldMk cId="0" sldId="260"/>
        </pc:sldMkLst>
        <pc:spChg chg="mod">
          <ac:chgData name="Declan McDermott" userId="aca3b39f-1f63-4a77-bfc4-53b22ac53f7f" providerId="ADAL" clId="{629FC27E-A0E4-4790-9745-B4B23A5966E5}" dt="2025-10-15T12:04:48.503" v="500" actId="1076"/>
          <ac:spMkLst>
            <pc:docMk/>
            <pc:sldMk cId="0" sldId="260"/>
            <ac:spMk id="5" creationId="{00000000-0000-0000-0000-000000000000}"/>
          </ac:spMkLst>
        </pc:spChg>
        <pc:spChg chg="mod">
          <ac:chgData name="Declan McDermott" userId="aca3b39f-1f63-4a77-bfc4-53b22ac53f7f" providerId="ADAL" clId="{629FC27E-A0E4-4790-9745-B4B23A5966E5}" dt="2025-10-15T12:04:48.503" v="500" actId="1076"/>
          <ac:spMkLst>
            <pc:docMk/>
            <pc:sldMk cId="0" sldId="260"/>
            <ac:spMk id="7" creationId="{00000000-0000-0000-0000-000000000000}"/>
          </ac:spMkLst>
        </pc:spChg>
        <pc:spChg chg="mod">
          <ac:chgData name="Declan McDermott" userId="aca3b39f-1f63-4a77-bfc4-53b22ac53f7f" providerId="ADAL" clId="{629FC27E-A0E4-4790-9745-B4B23A5966E5}" dt="2025-10-15T12:04:48.503" v="500" actId="1076"/>
          <ac:spMkLst>
            <pc:docMk/>
            <pc:sldMk cId="0" sldId="260"/>
            <ac:spMk id="8" creationId="{00000000-0000-0000-0000-000000000000}"/>
          </ac:spMkLst>
        </pc:spChg>
        <pc:spChg chg="mod">
          <ac:chgData name="Declan McDermott" userId="aca3b39f-1f63-4a77-bfc4-53b22ac53f7f" providerId="ADAL" clId="{629FC27E-A0E4-4790-9745-B4B23A5966E5}" dt="2025-10-15T12:04:48.503" v="500" actId="1076"/>
          <ac:spMkLst>
            <pc:docMk/>
            <pc:sldMk cId="0" sldId="260"/>
            <ac:spMk id="10" creationId="{00000000-0000-0000-0000-000000000000}"/>
          </ac:spMkLst>
        </pc:spChg>
        <pc:spChg chg="mod">
          <ac:chgData name="Declan McDermott" userId="aca3b39f-1f63-4a77-bfc4-53b22ac53f7f" providerId="ADAL" clId="{629FC27E-A0E4-4790-9745-B4B23A5966E5}" dt="2025-10-15T12:04:48.503" v="500" actId="1076"/>
          <ac:spMkLst>
            <pc:docMk/>
            <pc:sldMk cId="0" sldId="260"/>
            <ac:spMk id="17" creationId="{00000000-0000-0000-0000-000000000000}"/>
          </ac:spMkLst>
        </pc:spChg>
        <pc:spChg chg="add del mod">
          <ac:chgData name="Declan McDermott" userId="aca3b39f-1f63-4a77-bfc4-53b22ac53f7f" providerId="ADAL" clId="{629FC27E-A0E4-4790-9745-B4B23A5966E5}" dt="2025-10-15T11:59:48.670" v="396" actId="1076"/>
          <ac:spMkLst>
            <pc:docMk/>
            <pc:sldMk cId="0" sldId="260"/>
            <ac:spMk id="23" creationId="{00000000-0000-0000-0000-000000000000}"/>
          </ac:spMkLst>
        </pc:spChg>
        <pc:spChg chg="mod">
          <ac:chgData name="Declan McDermott" userId="aca3b39f-1f63-4a77-bfc4-53b22ac53f7f" providerId="ADAL" clId="{629FC27E-A0E4-4790-9745-B4B23A5966E5}" dt="2025-10-15T12:04:48.503" v="500" actId="1076"/>
          <ac:spMkLst>
            <pc:docMk/>
            <pc:sldMk cId="0" sldId="260"/>
            <ac:spMk id="27" creationId="{00000000-0000-0000-0000-000000000000}"/>
          </ac:spMkLst>
        </pc:spChg>
        <pc:spChg chg="mod">
          <ac:chgData name="Declan McDermott" userId="aca3b39f-1f63-4a77-bfc4-53b22ac53f7f" providerId="ADAL" clId="{629FC27E-A0E4-4790-9745-B4B23A5966E5}" dt="2025-10-15T12:04:48.503" v="500" actId="1076"/>
          <ac:spMkLst>
            <pc:docMk/>
            <pc:sldMk cId="0" sldId="260"/>
            <ac:spMk id="30" creationId="{00000000-0000-0000-0000-000000000000}"/>
          </ac:spMkLst>
        </pc:spChg>
        <pc:spChg chg="mod">
          <ac:chgData name="Declan McDermott" userId="aca3b39f-1f63-4a77-bfc4-53b22ac53f7f" providerId="ADAL" clId="{629FC27E-A0E4-4790-9745-B4B23A5966E5}" dt="2025-10-15T12:04:48.503" v="500" actId="1076"/>
          <ac:spMkLst>
            <pc:docMk/>
            <pc:sldMk cId="0" sldId="260"/>
            <ac:spMk id="31" creationId="{00000000-0000-0000-0000-000000000000}"/>
          </ac:spMkLst>
        </pc:spChg>
        <pc:spChg chg="mod">
          <ac:chgData name="Declan McDermott" userId="aca3b39f-1f63-4a77-bfc4-53b22ac53f7f" providerId="ADAL" clId="{629FC27E-A0E4-4790-9745-B4B23A5966E5}" dt="2025-10-15T12:04:48.503" v="500" actId="1076"/>
          <ac:spMkLst>
            <pc:docMk/>
            <pc:sldMk cId="0" sldId="260"/>
            <ac:spMk id="41" creationId="{00000000-0000-0000-0000-000000000000}"/>
          </ac:spMkLst>
        </pc:spChg>
        <pc:spChg chg="mod">
          <ac:chgData name="Declan McDermott" userId="aca3b39f-1f63-4a77-bfc4-53b22ac53f7f" providerId="ADAL" clId="{629FC27E-A0E4-4790-9745-B4B23A5966E5}" dt="2025-10-15T12:04:48.503" v="500" actId="1076"/>
          <ac:spMkLst>
            <pc:docMk/>
            <pc:sldMk cId="0" sldId="260"/>
            <ac:spMk id="43" creationId="{00000000-0000-0000-0000-000000000000}"/>
          </ac:spMkLst>
        </pc:spChg>
      </pc:sldChg>
      <pc:sldChg chg="delSp modSp mod">
        <pc:chgData name="Declan McDermott" userId="aca3b39f-1f63-4a77-bfc4-53b22ac53f7f" providerId="ADAL" clId="{629FC27E-A0E4-4790-9745-B4B23A5966E5}" dt="2025-10-16T08:47:53.194" v="1067" actId="20577"/>
        <pc:sldMkLst>
          <pc:docMk/>
          <pc:sldMk cId="0" sldId="261"/>
        </pc:sldMkLst>
        <pc:spChg chg="mod">
          <ac:chgData name="Declan McDermott" userId="aca3b39f-1f63-4a77-bfc4-53b22ac53f7f" providerId="ADAL" clId="{629FC27E-A0E4-4790-9745-B4B23A5966E5}" dt="2025-10-16T08:47:53.194" v="1067" actId="20577"/>
          <ac:spMkLst>
            <pc:docMk/>
            <pc:sldMk cId="0" sldId="261"/>
            <ac:spMk id="12" creationId="{00000000-0000-0000-0000-000000000000}"/>
          </ac:spMkLst>
        </pc:spChg>
        <pc:spChg chg="del">
          <ac:chgData name="Declan McDermott" userId="aca3b39f-1f63-4a77-bfc4-53b22ac53f7f" providerId="ADAL" clId="{629FC27E-A0E4-4790-9745-B4B23A5966E5}" dt="2025-10-16T08:46:40.717" v="1058" actId="478"/>
          <ac:spMkLst>
            <pc:docMk/>
            <pc:sldMk cId="0" sldId="261"/>
            <ac:spMk id="13" creationId="{00000000-0000-0000-0000-000000000000}"/>
          </ac:spMkLst>
        </pc:spChg>
        <pc:spChg chg="mod">
          <ac:chgData name="Declan McDermott" userId="aca3b39f-1f63-4a77-bfc4-53b22ac53f7f" providerId="ADAL" clId="{629FC27E-A0E4-4790-9745-B4B23A5966E5}" dt="2025-10-15T12:04:02.846" v="496" actId="20577"/>
          <ac:spMkLst>
            <pc:docMk/>
            <pc:sldMk cId="0" sldId="261"/>
            <ac:spMk id="20" creationId="{00000000-0000-0000-0000-000000000000}"/>
          </ac:spMkLst>
        </pc:spChg>
        <pc:graphicFrameChg chg="modGraphic">
          <ac:chgData name="Declan McDermott" userId="aca3b39f-1f63-4a77-bfc4-53b22ac53f7f" providerId="ADAL" clId="{629FC27E-A0E4-4790-9745-B4B23A5966E5}" dt="2025-10-15T12:04:25.177" v="499" actId="20577"/>
          <ac:graphicFrameMkLst>
            <pc:docMk/>
            <pc:sldMk cId="0" sldId="261"/>
            <ac:graphicFrameMk id="7" creationId="{00000000-0000-0000-0000-000000000000}"/>
          </ac:graphicFrameMkLst>
        </pc:graphicFrameChg>
      </pc:sldChg>
      <pc:sldChg chg="addSp delSp modSp mod">
        <pc:chgData name="Declan McDermott" userId="aca3b39f-1f63-4a77-bfc4-53b22ac53f7f" providerId="ADAL" clId="{629FC27E-A0E4-4790-9745-B4B23A5966E5}" dt="2025-10-15T11:41:55.157" v="183" actId="255"/>
        <pc:sldMkLst>
          <pc:docMk/>
          <pc:sldMk cId="0" sldId="262"/>
        </pc:sldMkLst>
        <pc:spChg chg="del mod">
          <ac:chgData name="Declan McDermott" userId="aca3b39f-1f63-4a77-bfc4-53b22ac53f7f" providerId="ADAL" clId="{629FC27E-A0E4-4790-9745-B4B23A5966E5}" dt="2025-10-15T11:41:19.411" v="173" actId="478"/>
          <ac:spMkLst>
            <pc:docMk/>
            <pc:sldMk cId="0" sldId="262"/>
            <ac:spMk id="6" creationId="{00000000-0000-0000-0000-000000000000}"/>
          </ac:spMkLst>
        </pc:spChg>
        <pc:spChg chg="mod">
          <ac:chgData name="Declan McDermott" userId="aca3b39f-1f63-4a77-bfc4-53b22ac53f7f" providerId="ADAL" clId="{629FC27E-A0E4-4790-9745-B4B23A5966E5}" dt="2025-10-15T11:41:55.157" v="183" actId="255"/>
          <ac:spMkLst>
            <pc:docMk/>
            <pc:sldMk cId="0" sldId="262"/>
            <ac:spMk id="8" creationId="{4144FCD1-E517-87B0-8A87-3241807D1A87}"/>
          </ac:spMkLst>
        </pc:spChg>
        <pc:spChg chg="mod">
          <ac:chgData name="Declan McDermott" userId="aca3b39f-1f63-4a77-bfc4-53b22ac53f7f" providerId="ADAL" clId="{629FC27E-A0E4-4790-9745-B4B23A5966E5}" dt="2025-10-15T11:41:55.157" v="183" actId="255"/>
          <ac:spMkLst>
            <pc:docMk/>
            <pc:sldMk cId="0" sldId="262"/>
            <ac:spMk id="9" creationId="{AC7B342F-F388-E5C0-EE77-DA6ABA010FE0}"/>
          </ac:spMkLst>
        </pc:spChg>
        <pc:spChg chg="mod">
          <ac:chgData name="Declan McDermott" userId="aca3b39f-1f63-4a77-bfc4-53b22ac53f7f" providerId="ADAL" clId="{629FC27E-A0E4-4790-9745-B4B23A5966E5}" dt="2025-10-15T11:41:55.157" v="183" actId="255"/>
          <ac:spMkLst>
            <pc:docMk/>
            <pc:sldMk cId="0" sldId="262"/>
            <ac:spMk id="11" creationId="{20877D37-4D5B-5D9F-D713-143310173D7F}"/>
          </ac:spMkLst>
        </pc:spChg>
        <pc:spChg chg="mod">
          <ac:chgData name="Declan McDermott" userId="aca3b39f-1f63-4a77-bfc4-53b22ac53f7f" providerId="ADAL" clId="{629FC27E-A0E4-4790-9745-B4B23A5966E5}" dt="2025-10-15T11:41:55.157" v="183" actId="255"/>
          <ac:spMkLst>
            <pc:docMk/>
            <pc:sldMk cId="0" sldId="262"/>
            <ac:spMk id="12" creationId="{BF2C00E7-1D63-66CF-F51A-23F515CB1E81}"/>
          </ac:spMkLst>
        </pc:spChg>
        <pc:spChg chg="mod">
          <ac:chgData name="Declan McDermott" userId="aca3b39f-1f63-4a77-bfc4-53b22ac53f7f" providerId="ADAL" clId="{629FC27E-A0E4-4790-9745-B4B23A5966E5}" dt="2025-10-15T11:41:55.157" v="183" actId="255"/>
          <ac:spMkLst>
            <pc:docMk/>
            <pc:sldMk cId="0" sldId="262"/>
            <ac:spMk id="14" creationId="{E41006DA-7D1A-4D30-A048-9ED03BF76DF8}"/>
          </ac:spMkLst>
        </pc:spChg>
        <pc:spChg chg="mod">
          <ac:chgData name="Declan McDermott" userId="aca3b39f-1f63-4a77-bfc4-53b22ac53f7f" providerId="ADAL" clId="{629FC27E-A0E4-4790-9745-B4B23A5966E5}" dt="2025-10-15T11:41:55.157" v="183" actId="255"/>
          <ac:spMkLst>
            <pc:docMk/>
            <pc:sldMk cId="0" sldId="262"/>
            <ac:spMk id="15" creationId="{C728EA23-DCF9-C1EF-1022-09711839E026}"/>
          </ac:spMkLst>
        </pc:spChg>
        <pc:spChg chg="mod">
          <ac:chgData name="Declan McDermott" userId="aca3b39f-1f63-4a77-bfc4-53b22ac53f7f" providerId="ADAL" clId="{629FC27E-A0E4-4790-9745-B4B23A5966E5}" dt="2025-10-15T11:40:20.518" v="20"/>
          <ac:spMkLst>
            <pc:docMk/>
            <pc:sldMk cId="0" sldId="262"/>
            <ac:spMk id="17" creationId="{60760BD0-A25E-5576-109A-4B07851809E7}"/>
          </ac:spMkLst>
        </pc:spChg>
        <pc:spChg chg="mod">
          <ac:chgData name="Declan McDermott" userId="aca3b39f-1f63-4a77-bfc4-53b22ac53f7f" providerId="ADAL" clId="{629FC27E-A0E4-4790-9745-B4B23A5966E5}" dt="2025-10-15T11:40:20.518" v="20"/>
          <ac:spMkLst>
            <pc:docMk/>
            <pc:sldMk cId="0" sldId="262"/>
            <ac:spMk id="18" creationId="{78F9D0B1-F3C0-CD2F-4274-90306241A3B1}"/>
          </ac:spMkLst>
        </pc:spChg>
        <pc:spChg chg="mod">
          <ac:chgData name="Declan McDermott" userId="aca3b39f-1f63-4a77-bfc4-53b22ac53f7f" providerId="ADAL" clId="{629FC27E-A0E4-4790-9745-B4B23A5966E5}" dt="2025-10-15T11:40:20.518" v="20"/>
          <ac:spMkLst>
            <pc:docMk/>
            <pc:sldMk cId="0" sldId="262"/>
            <ac:spMk id="20" creationId="{0C9561EF-F023-9AB4-992B-AA3FC324A680}"/>
          </ac:spMkLst>
        </pc:spChg>
        <pc:spChg chg="mod">
          <ac:chgData name="Declan McDermott" userId="aca3b39f-1f63-4a77-bfc4-53b22ac53f7f" providerId="ADAL" clId="{629FC27E-A0E4-4790-9745-B4B23A5966E5}" dt="2025-10-15T11:40:20.518" v="20"/>
          <ac:spMkLst>
            <pc:docMk/>
            <pc:sldMk cId="0" sldId="262"/>
            <ac:spMk id="21" creationId="{30CBB3A2-28B8-3367-B705-374E670E052A}"/>
          </ac:spMkLst>
        </pc:spChg>
        <pc:grpChg chg="mod">
          <ac:chgData name="Declan McDermott" userId="aca3b39f-1f63-4a77-bfc4-53b22ac53f7f" providerId="ADAL" clId="{629FC27E-A0E4-4790-9745-B4B23A5966E5}" dt="2025-10-15T11:41:30.660" v="177" actId="14100"/>
          <ac:grpSpMkLst>
            <pc:docMk/>
            <pc:sldMk cId="0" sldId="262"/>
            <ac:grpSpMk id="7" creationId="{B286B900-12D9-A4CD-C518-F7335755CFFD}"/>
          </ac:grpSpMkLst>
        </pc:grpChg>
        <pc:grpChg chg="mod">
          <ac:chgData name="Declan McDermott" userId="aca3b39f-1f63-4a77-bfc4-53b22ac53f7f" providerId="ADAL" clId="{629FC27E-A0E4-4790-9745-B4B23A5966E5}" dt="2025-10-15T11:41:30.660" v="177" actId="14100"/>
          <ac:grpSpMkLst>
            <pc:docMk/>
            <pc:sldMk cId="0" sldId="262"/>
            <ac:grpSpMk id="10" creationId="{E2A7D8ED-2CB8-57D0-2C3F-C37D56ED1CAB}"/>
          </ac:grpSpMkLst>
        </pc:grpChg>
        <pc:grpChg chg="mod">
          <ac:chgData name="Declan McDermott" userId="aca3b39f-1f63-4a77-bfc4-53b22ac53f7f" providerId="ADAL" clId="{629FC27E-A0E4-4790-9745-B4B23A5966E5}" dt="2025-10-15T11:41:30.660" v="177" actId="14100"/>
          <ac:grpSpMkLst>
            <pc:docMk/>
            <pc:sldMk cId="0" sldId="262"/>
            <ac:grpSpMk id="13" creationId="{6BBEC546-EA6C-0A3E-7D15-62EF3DE373D8}"/>
          </ac:grpSpMkLst>
        </pc:grpChg>
        <pc:grpChg chg="del mod">
          <ac:chgData name="Declan McDermott" userId="aca3b39f-1f63-4a77-bfc4-53b22ac53f7f" providerId="ADAL" clId="{629FC27E-A0E4-4790-9745-B4B23A5966E5}" dt="2025-10-15T11:40:41.770" v="26" actId="478"/>
          <ac:grpSpMkLst>
            <pc:docMk/>
            <pc:sldMk cId="0" sldId="262"/>
            <ac:grpSpMk id="16" creationId="{85D46F10-F621-8CAD-8994-FF4FE08FE488}"/>
          </ac:grpSpMkLst>
        </pc:grpChg>
        <pc:grpChg chg="del mod">
          <ac:chgData name="Declan McDermott" userId="aca3b39f-1f63-4a77-bfc4-53b22ac53f7f" providerId="ADAL" clId="{629FC27E-A0E4-4790-9745-B4B23A5966E5}" dt="2025-10-15T11:40:40.518" v="25" actId="478"/>
          <ac:grpSpMkLst>
            <pc:docMk/>
            <pc:sldMk cId="0" sldId="262"/>
            <ac:grpSpMk id="19" creationId="{EA61949D-05DC-FFD5-A90B-0BC5F330FA2D}"/>
          </ac:grpSpMkLst>
        </pc:grpChg>
        <pc:graphicFrameChg chg="mod modGraphic">
          <ac:chgData name="Declan McDermott" userId="aca3b39f-1f63-4a77-bfc4-53b22ac53f7f" providerId="ADAL" clId="{629FC27E-A0E4-4790-9745-B4B23A5966E5}" dt="2025-10-15T11:41:46.998" v="182" actId="14100"/>
          <ac:graphicFrameMkLst>
            <pc:docMk/>
            <pc:sldMk cId="0" sldId="262"/>
            <ac:graphicFrameMk id="4" creationId="{7238512F-5052-2394-8408-E00C8F9C1B8B}"/>
          </ac:graphicFrameMkLst>
        </pc:graphicFrameChg>
      </pc:sldChg>
      <pc:sldChg chg="addSp delSp modSp del mod">
        <pc:chgData name="Declan McDermott" userId="aca3b39f-1f63-4a77-bfc4-53b22ac53f7f" providerId="ADAL" clId="{629FC27E-A0E4-4790-9745-B4B23A5966E5}" dt="2025-10-15T12:29:42.430" v="907" actId="47"/>
        <pc:sldMkLst>
          <pc:docMk/>
          <pc:sldMk cId="0" sldId="263"/>
        </pc:sldMkLst>
        <pc:spChg chg="del">
          <ac:chgData name="Declan McDermott" userId="aca3b39f-1f63-4a77-bfc4-53b22ac53f7f" providerId="ADAL" clId="{629FC27E-A0E4-4790-9745-B4B23A5966E5}" dt="2025-10-15T12:09:39.029" v="527" actId="478"/>
          <ac:spMkLst>
            <pc:docMk/>
            <pc:sldMk cId="0" sldId="263"/>
            <ac:spMk id="5" creationId="{00000000-0000-0000-0000-000000000000}"/>
          </ac:spMkLst>
        </pc:spChg>
        <pc:spChg chg="mod">
          <ac:chgData name="Declan McDermott" userId="aca3b39f-1f63-4a77-bfc4-53b22ac53f7f" providerId="ADAL" clId="{629FC27E-A0E4-4790-9745-B4B23A5966E5}" dt="2025-10-15T11:46:57.943" v="220" actId="20577"/>
          <ac:spMkLst>
            <pc:docMk/>
            <pc:sldMk cId="0" sldId="263"/>
            <ac:spMk id="9" creationId="{00000000-0000-0000-0000-000000000000}"/>
          </ac:spMkLst>
        </pc:spChg>
        <pc:spChg chg="mod">
          <ac:chgData name="Declan McDermott" userId="aca3b39f-1f63-4a77-bfc4-53b22ac53f7f" providerId="ADAL" clId="{629FC27E-A0E4-4790-9745-B4B23A5966E5}" dt="2025-10-15T12:11:04.997" v="568" actId="20577"/>
          <ac:spMkLst>
            <pc:docMk/>
            <pc:sldMk cId="0" sldId="263"/>
            <ac:spMk id="10" creationId="{00000000-0000-0000-0000-000000000000}"/>
          </ac:spMkLst>
        </pc:spChg>
        <pc:spChg chg="mod">
          <ac:chgData name="Declan McDermott" userId="aca3b39f-1f63-4a77-bfc4-53b22ac53f7f" providerId="ADAL" clId="{629FC27E-A0E4-4790-9745-B4B23A5966E5}" dt="2025-10-15T12:06:40.922" v="503" actId="1076"/>
          <ac:spMkLst>
            <pc:docMk/>
            <pc:sldMk cId="0" sldId="263"/>
            <ac:spMk id="12" creationId="{4B8ECC3B-D75B-2070-0F61-3147A6A6AF82}"/>
          </ac:spMkLst>
        </pc:spChg>
        <pc:spChg chg="mod">
          <ac:chgData name="Declan McDermott" userId="aca3b39f-1f63-4a77-bfc4-53b22ac53f7f" providerId="ADAL" clId="{629FC27E-A0E4-4790-9745-B4B23A5966E5}" dt="2025-10-15T12:06:40.922" v="503" actId="1076"/>
          <ac:spMkLst>
            <pc:docMk/>
            <pc:sldMk cId="0" sldId="263"/>
            <ac:spMk id="13" creationId="{DD9FF7E2-55E4-53CB-89E7-07EAACC89B49}"/>
          </ac:spMkLst>
        </pc:spChg>
        <pc:spChg chg="add del mod">
          <ac:chgData name="Declan McDermott" userId="aca3b39f-1f63-4a77-bfc4-53b22ac53f7f" providerId="ADAL" clId="{629FC27E-A0E4-4790-9745-B4B23A5966E5}" dt="2025-10-15T12:07:53.165" v="512" actId="478"/>
          <ac:spMkLst>
            <pc:docMk/>
            <pc:sldMk cId="0" sldId="263"/>
            <ac:spMk id="14" creationId="{C99131BA-74D0-DF6D-59DA-0E8D01485F36}"/>
          </ac:spMkLst>
        </pc:spChg>
        <pc:spChg chg="mod">
          <ac:chgData name="Declan McDermott" userId="aca3b39f-1f63-4a77-bfc4-53b22ac53f7f" providerId="ADAL" clId="{629FC27E-A0E4-4790-9745-B4B23A5966E5}" dt="2025-10-15T12:06:40.922" v="503" actId="1076"/>
          <ac:spMkLst>
            <pc:docMk/>
            <pc:sldMk cId="0" sldId="263"/>
            <ac:spMk id="16" creationId="{F09E5578-BEDD-738D-EB3C-476A79A11D6F}"/>
          </ac:spMkLst>
        </pc:spChg>
        <pc:spChg chg="mod">
          <ac:chgData name="Declan McDermott" userId="aca3b39f-1f63-4a77-bfc4-53b22ac53f7f" providerId="ADAL" clId="{629FC27E-A0E4-4790-9745-B4B23A5966E5}" dt="2025-10-15T12:06:40.922" v="503" actId="1076"/>
          <ac:spMkLst>
            <pc:docMk/>
            <pc:sldMk cId="0" sldId="263"/>
            <ac:spMk id="17" creationId="{F4DC731D-1612-D0BD-9A62-675C9ABB27E2}"/>
          </ac:spMkLst>
        </pc:spChg>
        <pc:spChg chg="mod">
          <ac:chgData name="Declan McDermott" userId="aca3b39f-1f63-4a77-bfc4-53b22ac53f7f" providerId="ADAL" clId="{629FC27E-A0E4-4790-9745-B4B23A5966E5}" dt="2025-10-15T12:06:40.922" v="503" actId="1076"/>
          <ac:spMkLst>
            <pc:docMk/>
            <pc:sldMk cId="0" sldId="263"/>
            <ac:spMk id="18" creationId="{4F0F693F-7EE1-4567-AAAA-2E5C2281094F}"/>
          </ac:spMkLst>
        </pc:spChg>
        <pc:spChg chg="mod topLvl">
          <ac:chgData name="Declan McDermott" userId="aca3b39f-1f63-4a77-bfc4-53b22ac53f7f" providerId="ADAL" clId="{629FC27E-A0E4-4790-9745-B4B23A5966E5}" dt="2025-10-15T12:11:42.685" v="576" actId="20577"/>
          <ac:spMkLst>
            <pc:docMk/>
            <pc:sldMk cId="0" sldId="263"/>
            <ac:spMk id="20" creationId="{5D92499C-E271-4AD7-8EBD-A02D3424950E}"/>
          </ac:spMkLst>
        </pc:spChg>
        <pc:spChg chg="del mod topLvl">
          <ac:chgData name="Declan McDermott" userId="aca3b39f-1f63-4a77-bfc4-53b22ac53f7f" providerId="ADAL" clId="{629FC27E-A0E4-4790-9745-B4B23A5966E5}" dt="2025-10-15T12:10:43.114" v="546" actId="478"/>
          <ac:spMkLst>
            <pc:docMk/>
            <pc:sldMk cId="0" sldId="263"/>
            <ac:spMk id="21" creationId="{A78B6EDD-1232-2B15-4AE7-73F050A0EB9C}"/>
          </ac:spMkLst>
        </pc:spChg>
        <pc:spChg chg="add del mod">
          <ac:chgData name="Declan McDermott" userId="aca3b39f-1f63-4a77-bfc4-53b22ac53f7f" providerId="ADAL" clId="{629FC27E-A0E4-4790-9745-B4B23A5966E5}" dt="2025-10-15T12:09:01.248" v="520" actId="478"/>
          <ac:spMkLst>
            <pc:docMk/>
            <pc:sldMk cId="0" sldId="263"/>
            <ac:spMk id="22" creationId="{C6D234BA-3FC9-44F4-E988-4FDA6DFAD1FA}"/>
          </ac:spMkLst>
        </pc:spChg>
        <pc:spChg chg="mod">
          <ac:chgData name="Declan McDermott" userId="aca3b39f-1f63-4a77-bfc4-53b22ac53f7f" providerId="ADAL" clId="{629FC27E-A0E4-4790-9745-B4B23A5966E5}" dt="2025-10-15T12:07:26.944" v="508" actId="1076"/>
          <ac:spMkLst>
            <pc:docMk/>
            <pc:sldMk cId="0" sldId="263"/>
            <ac:spMk id="24" creationId="{695C4B55-DE4C-C31E-402B-7808449ECB96}"/>
          </ac:spMkLst>
        </pc:spChg>
        <pc:spChg chg="mod">
          <ac:chgData name="Declan McDermott" userId="aca3b39f-1f63-4a77-bfc4-53b22ac53f7f" providerId="ADAL" clId="{629FC27E-A0E4-4790-9745-B4B23A5966E5}" dt="2025-10-15T12:07:26.944" v="508" actId="1076"/>
          <ac:spMkLst>
            <pc:docMk/>
            <pc:sldMk cId="0" sldId="263"/>
            <ac:spMk id="25" creationId="{C4406674-C458-EAE2-C0A4-605D497136AD}"/>
          </ac:spMkLst>
        </pc:spChg>
        <pc:spChg chg="mod">
          <ac:chgData name="Declan McDermott" userId="aca3b39f-1f63-4a77-bfc4-53b22ac53f7f" providerId="ADAL" clId="{629FC27E-A0E4-4790-9745-B4B23A5966E5}" dt="2025-10-15T12:07:26.944" v="508" actId="1076"/>
          <ac:spMkLst>
            <pc:docMk/>
            <pc:sldMk cId="0" sldId="263"/>
            <ac:spMk id="26" creationId="{13E380DF-8014-C27B-A0DF-8388D17E7D5F}"/>
          </ac:spMkLst>
        </pc:spChg>
        <pc:spChg chg="mod">
          <ac:chgData name="Declan McDermott" userId="aca3b39f-1f63-4a77-bfc4-53b22ac53f7f" providerId="ADAL" clId="{629FC27E-A0E4-4790-9745-B4B23A5966E5}" dt="2025-10-15T12:07:19.232" v="507" actId="1076"/>
          <ac:spMkLst>
            <pc:docMk/>
            <pc:sldMk cId="0" sldId="263"/>
            <ac:spMk id="28" creationId="{390FF511-5643-4045-5FF7-E647F5DD8526}"/>
          </ac:spMkLst>
        </pc:spChg>
        <pc:spChg chg="mod">
          <ac:chgData name="Declan McDermott" userId="aca3b39f-1f63-4a77-bfc4-53b22ac53f7f" providerId="ADAL" clId="{629FC27E-A0E4-4790-9745-B4B23A5966E5}" dt="2025-10-15T12:07:19.232" v="507" actId="1076"/>
          <ac:spMkLst>
            <pc:docMk/>
            <pc:sldMk cId="0" sldId="263"/>
            <ac:spMk id="29" creationId="{CB1D4B48-A109-D962-22DC-3CA145E4567C}"/>
          </ac:spMkLst>
        </pc:spChg>
        <pc:spChg chg="add del mod">
          <ac:chgData name="Declan McDermott" userId="aca3b39f-1f63-4a77-bfc4-53b22ac53f7f" providerId="ADAL" clId="{629FC27E-A0E4-4790-9745-B4B23A5966E5}" dt="2025-10-15T12:11:34.804" v="574" actId="478"/>
          <ac:spMkLst>
            <pc:docMk/>
            <pc:sldMk cId="0" sldId="263"/>
            <ac:spMk id="30" creationId="{A44C6E81-B026-BBD3-B548-2BF63C7B099D}"/>
          </ac:spMkLst>
        </pc:spChg>
        <pc:spChg chg="mod">
          <ac:chgData name="Declan McDermott" userId="aca3b39f-1f63-4a77-bfc4-53b22ac53f7f" providerId="ADAL" clId="{629FC27E-A0E4-4790-9745-B4B23A5966E5}" dt="2025-10-15T12:09:58.434" v="531" actId="1076"/>
          <ac:spMkLst>
            <pc:docMk/>
            <pc:sldMk cId="0" sldId="263"/>
            <ac:spMk id="32" creationId="{C693A8A6-6103-6631-02BB-5C969137DAC6}"/>
          </ac:spMkLst>
        </pc:spChg>
        <pc:spChg chg="mod">
          <ac:chgData name="Declan McDermott" userId="aca3b39f-1f63-4a77-bfc4-53b22ac53f7f" providerId="ADAL" clId="{629FC27E-A0E4-4790-9745-B4B23A5966E5}" dt="2025-10-15T12:09:58.434" v="531" actId="1076"/>
          <ac:spMkLst>
            <pc:docMk/>
            <pc:sldMk cId="0" sldId="263"/>
            <ac:spMk id="33" creationId="{3C797C30-8365-F3BE-BEE4-21547911F150}"/>
          </ac:spMkLst>
        </pc:spChg>
        <pc:spChg chg="mod">
          <ac:chgData name="Declan McDermott" userId="aca3b39f-1f63-4a77-bfc4-53b22ac53f7f" providerId="ADAL" clId="{629FC27E-A0E4-4790-9745-B4B23A5966E5}" dt="2025-10-15T12:09:58.434" v="531" actId="1076"/>
          <ac:spMkLst>
            <pc:docMk/>
            <pc:sldMk cId="0" sldId="263"/>
            <ac:spMk id="34" creationId="{36882627-0706-6432-64B3-3475446B10E2}"/>
          </ac:spMkLst>
        </pc:spChg>
        <pc:spChg chg="del mod topLvl">
          <ac:chgData name="Declan McDermott" userId="aca3b39f-1f63-4a77-bfc4-53b22ac53f7f" providerId="ADAL" clId="{629FC27E-A0E4-4790-9745-B4B23A5966E5}" dt="2025-10-15T12:11:34.804" v="574" actId="478"/>
          <ac:spMkLst>
            <pc:docMk/>
            <pc:sldMk cId="0" sldId="263"/>
            <ac:spMk id="36" creationId="{F4B419BD-59DB-34C2-97B0-E03C1B477B52}"/>
          </ac:spMkLst>
        </pc:spChg>
        <pc:spChg chg="del mod topLvl">
          <ac:chgData name="Declan McDermott" userId="aca3b39f-1f63-4a77-bfc4-53b22ac53f7f" providerId="ADAL" clId="{629FC27E-A0E4-4790-9745-B4B23A5966E5}" dt="2025-10-15T12:10:45.969" v="547" actId="478"/>
          <ac:spMkLst>
            <pc:docMk/>
            <pc:sldMk cId="0" sldId="263"/>
            <ac:spMk id="37" creationId="{97660186-97DD-0874-9678-D983984066B3}"/>
          </ac:spMkLst>
        </pc:spChg>
        <pc:spChg chg="del mod topLvl">
          <ac:chgData name="Declan McDermott" userId="aca3b39f-1f63-4a77-bfc4-53b22ac53f7f" providerId="ADAL" clId="{629FC27E-A0E4-4790-9745-B4B23A5966E5}" dt="2025-10-15T12:11:34.804" v="574" actId="478"/>
          <ac:spMkLst>
            <pc:docMk/>
            <pc:sldMk cId="0" sldId="263"/>
            <ac:spMk id="39" creationId="{BD390FB4-5D61-C8A5-057A-F3F217519C2E}"/>
          </ac:spMkLst>
        </pc:spChg>
        <pc:spChg chg="del mod topLvl">
          <ac:chgData name="Declan McDermott" userId="aca3b39f-1f63-4a77-bfc4-53b22ac53f7f" providerId="ADAL" clId="{629FC27E-A0E4-4790-9745-B4B23A5966E5}" dt="2025-10-15T12:10:48.832" v="548" actId="478"/>
          <ac:spMkLst>
            <pc:docMk/>
            <pc:sldMk cId="0" sldId="263"/>
            <ac:spMk id="40" creationId="{0981F5DB-2AE3-4849-CE69-7E4CE4E6033F}"/>
          </ac:spMkLst>
        </pc:spChg>
        <pc:spChg chg="add del mod">
          <ac:chgData name="Declan McDermott" userId="aca3b39f-1f63-4a77-bfc4-53b22ac53f7f" providerId="ADAL" clId="{629FC27E-A0E4-4790-9745-B4B23A5966E5}" dt="2025-10-15T12:09:30.581" v="525" actId="478"/>
          <ac:spMkLst>
            <pc:docMk/>
            <pc:sldMk cId="0" sldId="263"/>
            <ac:spMk id="41" creationId="{19C91A2E-5F8A-DF5C-8708-EF666A733980}"/>
          </ac:spMkLst>
        </pc:spChg>
        <pc:spChg chg="add mod">
          <ac:chgData name="Declan McDermott" userId="aca3b39f-1f63-4a77-bfc4-53b22ac53f7f" providerId="ADAL" clId="{629FC27E-A0E4-4790-9745-B4B23A5966E5}" dt="2025-10-15T12:14:04.195" v="693" actId="20577"/>
          <ac:spMkLst>
            <pc:docMk/>
            <pc:sldMk cId="0" sldId="263"/>
            <ac:spMk id="42" creationId="{AAEE65D3-FC62-5F2D-5241-6F768E13A025}"/>
          </ac:spMkLst>
        </pc:spChg>
        <pc:spChg chg="mod">
          <ac:chgData name="Declan McDermott" userId="aca3b39f-1f63-4a77-bfc4-53b22ac53f7f" providerId="ADAL" clId="{629FC27E-A0E4-4790-9745-B4B23A5966E5}" dt="2025-10-15T12:10:04.283" v="532" actId="1076"/>
          <ac:spMkLst>
            <pc:docMk/>
            <pc:sldMk cId="0" sldId="263"/>
            <ac:spMk id="44" creationId="{CC4AC909-4A98-3E08-47E0-B69F444238D0}"/>
          </ac:spMkLst>
        </pc:spChg>
        <pc:spChg chg="mod">
          <ac:chgData name="Declan McDermott" userId="aca3b39f-1f63-4a77-bfc4-53b22ac53f7f" providerId="ADAL" clId="{629FC27E-A0E4-4790-9745-B4B23A5966E5}" dt="2025-10-15T12:10:04.283" v="532" actId="1076"/>
          <ac:spMkLst>
            <pc:docMk/>
            <pc:sldMk cId="0" sldId="263"/>
            <ac:spMk id="45" creationId="{0A5F998F-A99F-F57F-6B66-0F9463B06F35}"/>
          </ac:spMkLst>
        </pc:spChg>
        <pc:spChg chg="add del mod">
          <ac:chgData name="Declan McDermott" userId="aca3b39f-1f63-4a77-bfc4-53b22ac53f7f" providerId="ADAL" clId="{629FC27E-A0E4-4790-9745-B4B23A5966E5}" dt="2025-10-15T12:13:34.446" v="648" actId="478"/>
          <ac:spMkLst>
            <pc:docMk/>
            <pc:sldMk cId="0" sldId="263"/>
            <ac:spMk id="46" creationId="{A8DD1C58-90B1-7FAA-F1FA-0D892E75FF72}"/>
          </ac:spMkLst>
        </pc:spChg>
        <pc:spChg chg="mod">
          <ac:chgData name="Declan McDermott" userId="aca3b39f-1f63-4a77-bfc4-53b22ac53f7f" providerId="ADAL" clId="{629FC27E-A0E4-4790-9745-B4B23A5966E5}" dt="2025-10-15T12:10:04.283" v="532" actId="1076"/>
          <ac:spMkLst>
            <pc:docMk/>
            <pc:sldMk cId="0" sldId="263"/>
            <ac:spMk id="48" creationId="{3E7C7B9F-472C-F94C-790D-E30CBA513625}"/>
          </ac:spMkLst>
        </pc:spChg>
        <pc:spChg chg="mod">
          <ac:chgData name="Declan McDermott" userId="aca3b39f-1f63-4a77-bfc4-53b22ac53f7f" providerId="ADAL" clId="{629FC27E-A0E4-4790-9745-B4B23A5966E5}" dt="2025-10-15T12:10:04.283" v="532" actId="1076"/>
          <ac:spMkLst>
            <pc:docMk/>
            <pc:sldMk cId="0" sldId="263"/>
            <ac:spMk id="49" creationId="{A9191F15-260E-CE96-F8EE-2845FF4099B7}"/>
          </ac:spMkLst>
        </pc:spChg>
        <pc:spChg chg="mod">
          <ac:chgData name="Declan McDermott" userId="aca3b39f-1f63-4a77-bfc4-53b22ac53f7f" providerId="ADAL" clId="{629FC27E-A0E4-4790-9745-B4B23A5966E5}" dt="2025-10-15T12:10:04.283" v="532" actId="1076"/>
          <ac:spMkLst>
            <pc:docMk/>
            <pc:sldMk cId="0" sldId="263"/>
            <ac:spMk id="50" creationId="{4A2368C4-9142-7CD7-D728-33AF42A969DD}"/>
          </ac:spMkLst>
        </pc:spChg>
        <pc:spChg chg="mod">
          <ac:chgData name="Declan McDermott" userId="aca3b39f-1f63-4a77-bfc4-53b22ac53f7f" providerId="ADAL" clId="{629FC27E-A0E4-4790-9745-B4B23A5966E5}" dt="2025-10-15T12:10:04.283" v="532" actId="1076"/>
          <ac:spMkLst>
            <pc:docMk/>
            <pc:sldMk cId="0" sldId="263"/>
            <ac:spMk id="52" creationId="{BB3BE9FF-E733-E836-7A2D-CAF0D14A9AF8}"/>
          </ac:spMkLst>
        </pc:spChg>
        <pc:spChg chg="mod">
          <ac:chgData name="Declan McDermott" userId="aca3b39f-1f63-4a77-bfc4-53b22ac53f7f" providerId="ADAL" clId="{629FC27E-A0E4-4790-9745-B4B23A5966E5}" dt="2025-10-15T12:10:04.283" v="532" actId="1076"/>
          <ac:spMkLst>
            <pc:docMk/>
            <pc:sldMk cId="0" sldId="263"/>
            <ac:spMk id="53" creationId="{D1FAAC6E-D0E6-6684-E247-809DBD894C96}"/>
          </ac:spMkLst>
        </pc:spChg>
        <pc:spChg chg="mod">
          <ac:chgData name="Declan McDermott" userId="aca3b39f-1f63-4a77-bfc4-53b22ac53f7f" providerId="ADAL" clId="{629FC27E-A0E4-4790-9745-B4B23A5966E5}" dt="2025-10-15T12:10:04.283" v="532" actId="1076"/>
          <ac:spMkLst>
            <pc:docMk/>
            <pc:sldMk cId="0" sldId="263"/>
            <ac:spMk id="56" creationId="{04A1ACEA-8A6F-5FE7-4B92-47D5D837345D}"/>
          </ac:spMkLst>
        </pc:spChg>
        <pc:spChg chg="add mod">
          <ac:chgData name="Declan McDermott" userId="aca3b39f-1f63-4a77-bfc4-53b22ac53f7f" providerId="ADAL" clId="{629FC27E-A0E4-4790-9745-B4B23A5966E5}" dt="2025-10-15T12:13:12.541" v="647" actId="20577"/>
          <ac:spMkLst>
            <pc:docMk/>
            <pc:sldMk cId="0" sldId="263"/>
            <ac:spMk id="57" creationId="{5DE435DB-F154-297C-1115-14D9C7771B54}"/>
          </ac:spMkLst>
        </pc:spChg>
        <pc:spChg chg="add mod">
          <ac:chgData name="Declan McDermott" userId="aca3b39f-1f63-4a77-bfc4-53b22ac53f7f" providerId="ADAL" clId="{629FC27E-A0E4-4790-9745-B4B23A5966E5}" dt="2025-10-15T12:12:24.526" v="612" actId="20577"/>
          <ac:spMkLst>
            <pc:docMk/>
            <pc:sldMk cId="0" sldId="263"/>
            <ac:spMk id="58" creationId="{5540ED55-CED1-D444-7510-6537AC74C870}"/>
          </ac:spMkLst>
        </pc:spChg>
        <pc:spChg chg="add mod">
          <ac:chgData name="Declan McDermott" userId="aca3b39f-1f63-4a77-bfc4-53b22ac53f7f" providerId="ADAL" clId="{629FC27E-A0E4-4790-9745-B4B23A5966E5}" dt="2025-10-15T12:12:46.405" v="623" actId="20577"/>
          <ac:spMkLst>
            <pc:docMk/>
            <pc:sldMk cId="0" sldId="263"/>
            <ac:spMk id="59" creationId="{7FD8557B-E254-DBCF-FCAE-DF634F0380A6}"/>
          </ac:spMkLst>
        </pc:spChg>
        <pc:spChg chg="add mod">
          <ac:chgData name="Declan McDermott" userId="aca3b39f-1f63-4a77-bfc4-53b22ac53f7f" providerId="ADAL" clId="{629FC27E-A0E4-4790-9745-B4B23A5966E5}" dt="2025-10-15T12:14:08.372" v="695" actId="20577"/>
          <ac:spMkLst>
            <pc:docMk/>
            <pc:sldMk cId="0" sldId="263"/>
            <ac:spMk id="60" creationId="{348A0966-4ABE-5105-8828-F61AB7162CDA}"/>
          </ac:spMkLst>
        </pc:spChg>
        <pc:spChg chg="add mod">
          <ac:chgData name="Declan McDermott" userId="aca3b39f-1f63-4a77-bfc4-53b22ac53f7f" providerId="ADAL" clId="{629FC27E-A0E4-4790-9745-B4B23A5966E5}" dt="2025-10-15T12:14:16.354" v="705" actId="20577"/>
          <ac:spMkLst>
            <pc:docMk/>
            <pc:sldMk cId="0" sldId="263"/>
            <ac:spMk id="61" creationId="{AD052D3D-DE20-ED67-9708-8DFF7FAE64CD}"/>
          </ac:spMkLst>
        </pc:spChg>
        <pc:spChg chg="add mod">
          <ac:chgData name="Declan McDermott" userId="aca3b39f-1f63-4a77-bfc4-53b22ac53f7f" providerId="ADAL" clId="{629FC27E-A0E4-4790-9745-B4B23A5966E5}" dt="2025-10-15T12:14:19.921" v="707" actId="20577"/>
          <ac:spMkLst>
            <pc:docMk/>
            <pc:sldMk cId="0" sldId="263"/>
            <ac:spMk id="62" creationId="{18C72B0C-D3D5-5749-6980-3E680D3B9411}"/>
          </ac:spMkLst>
        </pc:spChg>
        <pc:grpChg chg="mod">
          <ac:chgData name="Declan McDermott" userId="aca3b39f-1f63-4a77-bfc4-53b22ac53f7f" providerId="ADAL" clId="{629FC27E-A0E4-4790-9745-B4B23A5966E5}" dt="2025-10-15T12:09:42.304" v="529" actId="1076"/>
          <ac:grpSpMkLst>
            <pc:docMk/>
            <pc:sldMk cId="0" sldId="263"/>
            <ac:grpSpMk id="2" creationId="{00000000-0000-0000-0000-000000000000}"/>
          </ac:grpSpMkLst>
        </pc:grpChg>
        <pc:grpChg chg="del">
          <ac:chgData name="Declan McDermott" userId="aca3b39f-1f63-4a77-bfc4-53b22ac53f7f" providerId="ADAL" clId="{629FC27E-A0E4-4790-9745-B4B23A5966E5}" dt="2025-10-15T12:05:37.856" v="501" actId="478"/>
          <ac:grpSpMkLst>
            <pc:docMk/>
            <pc:sldMk cId="0" sldId="263"/>
            <ac:grpSpMk id="6" creationId="{00000000-0000-0000-0000-000000000000}"/>
          </ac:grpSpMkLst>
        </pc:grpChg>
        <pc:grpChg chg="add del mod">
          <ac:chgData name="Declan McDermott" userId="aca3b39f-1f63-4a77-bfc4-53b22ac53f7f" providerId="ADAL" clId="{629FC27E-A0E4-4790-9745-B4B23A5966E5}" dt="2025-10-15T12:07:53.165" v="512" actId="478"/>
          <ac:grpSpMkLst>
            <pc:docMk/>
            <pc:sldMk cId="0" sldId="263"/>
            <ac:grpSpMk id="11" creationId="{1BDCDF02-7AD4-52AA-29AB-A28555608548}"/>
          </ac:grpSpMkLst>
        </pc:grpChg>
        <pc:grpChg chg="add del mod">
          <ac:chgData name="Declan McDermott" userId="aca3b39f-1f63-4a77-bfc4-53b22ac53f7f" providerId="ADAL" clId="{629FC27E-A0E4-4790-9745-B4B23A5966E5}" dt="2025-10-15T12:07:53.165" v="512" actId="478"/>
          <ac:grpSpMkLst>
            <pc:docMk/>
            <pc:sldMk cId="0" sldId="263"/>
            <ac:grpSpMk id="15" creationId="{45070821-1898-EF95-1378-81FE5BC40714}"/>
          </ac:grpSpMkLst>
        </pc:grpChg>
        <pc:grpChg chg="add del mod">
          <ac:chgData name="Declan McDermott" userId="aca3b39f-1f63-4a77-bfc4-53b22ac53f7f" providerId="ADAL" clId="{629FC27E-A0E4-4790-9745-B4B23A5966E5}" dt="2025-10-15T12:10:43.114" v="546" actId="478"/>
          <ac:grpSpMkLst>
            <pc:docMk/>
            <pc:sldMk cId="0" sldId="263"/>
            <ac:grpSpMk id="19" creationId="{47CE353D-ADD3-463E-80EB-99A25233ABA4}"/>
          </ac:grpSpMkLst>
        </pc:grpChg>
        <pc:grpChg chg="add del mod">
          <ac:chgData name="Declan McDermott" userId="aca3b39f-1f63-4a77-bfc4-53b22ac53f7f" providerId="ADAL" clId="{629FC27E-A0E4-4790-9745-B4B23A5966E5}" dt="2025-10-15T12:07:49.052" v="511" actId="478"/>
          <ac:grpSpMkLst>
            <pc:docMk/>
            <pc:sldMk cId="0" sldId="263"/>
            <ac:grpSpMk id="23" creationId="{CE45FDE5-BD01-6697-16CB-35F597BB056D}"/>
          </ac:grpSpMkLst>
        </pc:grpChg>
        <pc:grpChg chg="add del mod">
          <ac:chgData name="Declan McDermott" userId="aca3b39f-1f63-4a77-bfc4-53b22ac53f7f" providerId="ADAL" clId="{629FC27E-A0E4-4790-9745-B4B23A5966E5}" dt="2025-10-15T12:07:44.130" v="510" actId="478"/>
          <ac:grpSpMkLst>
            <pc:docMk/>
            <pc:sldMk cId="0" sldId="263"/>
            <ac:grpSpMk id="27" creationId="{2C42364E-2549-156C-720C-988D20043E97}"/>
          </ac:grpSpMkLst>
        </pc:grpChg>
        <pc:grpChg chg="add del mod">
          <ac:chgData name="Declan McDermott" userId="aca3b39f-1f63-4a77-bfc4-53b22ac53f7f" providerId="ADAL" clId="{629FC27E-A0E4-4790-9745-B4B23A5966E5}" dt="2025-10-15T12:11:34.804" v="574" actId="478"/>
          <ac:grpSpMkLst>
            <pc:docMk/>
            <pc:sldMk cId="0" sldId="263"/>
            <ac:grpSpMk id="31" creationId="{62B79544-19D9-8024-7185-7EF13EE67583}"/>
          </ac:grpSpMkLst>
        </pc:grpChg>
        <pc:grpChg chg="add del mod">
          <ac:chgData name="Declan McDermott" userId="aca3b39f-1f63-4a77-bfc4-53b22ac53f7f" providerId="ADAL" clId="{629FC27E-A0E4-4790-9745-B4B23A5966E5}" dt="2025-10-15T12:10:45.969" v="547" actId="478"/>
          <ac:grpSpMkLst>
            <pc:docMk/>
            <pc:sldMk cId="0" sldId="263"/>
            <ac:grpSpMk id="35" creationId="{697C63AB-6C0D-59D4-2476-7398A65ABAC7}"/>
          </ac:grpSpMkLst>
        </pc:grpChg>
        <pc:grpChg chg="add del mod">
          <ac:chgData name="Declan McDermott" userId="aca3b39f-1f63-4a77-bfc4-53b22ac53f7f" providerId="ADAL" clId="{629FC27E-A0E4-4790-9745-B4B23A5966E5}" dt="2025-10-15T12:10:48.832" v="548" actId="478"/>
          <ac:grpSpMkLst>
            <pc:docMk/>
            <pc:sldMk cId="0" sldId="263"/>
            <ac:grpSpMk id="38" creationId="{B1E47D0B-4201-DCC7-86A7-03ACCE768F1C}"/>
          </ac:grpSpMkLst>
        </pc:grpChg>
        <pc:grpChg chg="del">
          <ac:chgData name="Declan McDermott" userId="aca3b39f-1f63-4a77-bfc4-53b22ac53f7f" providerId="ADAL" clId="{629FC27E-A0E4-4790-9745-B4B23A5966E5}" dt="2025-10-15T12:13:34.446" v="648" actId="478"/>
          <ac:grpSpMkLst>
            <pc:docMk/>
            <pc:sldMk cId="0" sldId="263"/>
            <ac:grpSpMk id="43" creationId="{F6C247CC-07EE-8BCF-C785-D4B8DDA8B6FB}"/>
          </ac:grpSpMkLst>
        </pc:grpChg>
        <pc:grpChg chg="del">
          <ac:chgData name="Declan McDermott" userId="aca3b39f-1f63-4a77-bfc4-53b22ac53f7f" providerId="ADAL" clId="{629FC27E-A0E4-4790-9745-B4B23A5966E5}" dt="2025-10-15T12:13:34.446" v="648" actId="478"/>
          <ac:grpSpMkLst>
            <pc:docMk/>
            <pc:sldMk cId="0" sldId="263"/>
            <ac:grpSpMk id="51" creationId="{451787F2-D687-18B7-9941-CED741D74548}"/>
          </ac:grpSpMkLst>
        </pc:grpChg>
        <pc:grpChg chg="del">
          <ac:chgData name="Declan McDermott" userId="aca3b39f-1f63-4a77-bfc4-53b22ac53f7f" providerId="ADAL" clId="{629FC27E-A0E4-4790-9745-B4B23A5966E5}" dt="2025-10-15T12:13:34.446" v="648" actId="478"/>
          <ac:grpSpMkLst>
            <pc:docMk/>
            <pc:sldMk cId="0" sldId="263"/>
            <ac:grpSpMk id="54" creationId="{1F8ABAEE-091D-11C5-2BFC-673E3DB659CC}"/>
          </ac:grpSpMkLst>
        </pc:grpChg>
      </pc:sldChg>
      <pc:sldChg chg="addSp delSp modSp mod">
        <pc:chgData name="Declan McDermott" userId="aca3b39f-1f63-4a77-bfc4-53b22ac53f7f" providerId="ADAL" clId="{629FC27E-A0E4-4790-9745-B4B23A5966E5}" dt="2025-10-15T12:40:07.861" v="1056" actId="1076"/>
        <pc:sldMkLst>
          <pc:docMk/>
          <pc:sldMk cId="0" sldId="264"/>
        </pc:sldMkLst>
        <pc:spChg chg="mod">
          <ac:chgData name="Declan McDermott" userId="aca3b39f-1f63-4a77-bfc4-53b22ac53f7f" providerId="ADAL" clId="{629FC27E-A0E4-4790-9745-B4B23A5966E5}" dt="2025-10-15T12:39:42.764" v="1052" actId="20577"/>
          <ac:spMkLst>
            <pc:docMk/>
            <pc:sldMk cId="0" sldId="264"/>
            <ac:spMk id="4" creationId="{00000000-0000-0000-0000-000000000000}"/>
          </ac:spMkLst>
        </pc:spChg>
        <pc:spChg chg="del">
          <ac:chgData name="Declan McDermott" userId="aca3b39f-1f63-4a77-bfc4-53b22ac53f7f" providerId="ADAL" clId="{629FC27E-A0E4-4790-9745-B4B23A5966E5}" dt="2025-10-15T12:17:38.001" v="734" actId="478"/>
          <ac:spMkLst>
            <pc:docMk/>
            <pc:sldMk cId="0" sldId="264"/>
            <ac:spMk id="6" creationId="{00000000-0000-0000-0000-000000000000}"/>
          </ac:spMkLst>
        </pc:spChg>
        <pc:spChg chg="del mod">
          <ac:chgData name="Declan McDermott" userId="aca3b39f-1f63-4a77-bfc4-53b22ac53f7f" providerId="ADAL" clId="{629FC27E-A0E4-4790-9745-B4B23A5966E5}" dt="2025-10-15T12:39:41.260" v="1051" actId="478"/>
          <ac:spMkLst>
            <pc:docMk/>
            <pc:sldMk cId="0" sldId="264"/>
            <ac:spMk id="7" creationId="{00000000-0000-0000-0000-000000000000}"/>
          </ac:spMkLst>
        </pc:spChg>
        <pc:spChg chg="add del mod">
          <ac:chgData name="Declan McDermott" userId="aca3b39f-1f63-4a77-bfc4-53b22ac53f7f" providerId="ADAL" clId="{629FC27E-A0E4-4790-9745-B4B23A5966E5}" dt="2025-10-15T12:39:39.593" v="1050" actId="478"/>
          <ac:spMkLst>
            <pc:docMk/>
            <pc:sldMk cId="0" sldId="264"/>
            <ac:spMk id="15" creationId="{05B0FA3C-DBA6-25ED-2671-21495122B382}"/>
          </ac:spMkLst>
        </pc:spChg>
        <pc:grpChg chg="del">
          <ac:chgData name="Declan McDermott" userId="aca3b39f-1f63-4a77-bfc4-53b22ac53f7f" providerId="ADAL" clId="{629FC27E-A0E4-4790-9745-B4B23A5966E5}" dt="2025-10-15T12:15:10.412" v="708" actId="478"/>
          <ac:grpSpMkLst>
            <pc:docMk/>
            <pc:sldMk cId="0" sldId="264"/>
            <ac:grpSpMk id="8" creationId="{00000000-0000-0000-0000-000000000000}"/>
          </ac:grpSpMkLst>
        </pc:grpChg>
        <pc:picChg chg="add mod modCrop">
          <ac:chgData name="Declan McDermott" userId="aca3b39f-1f63-4a77-bfc4-53b22ac53f7f" providerId="ADAL" clId="{629FC27E-A0E4-4790-9745-B4B23A5966E5}" dt="2025-10-15T12:40:07.861" v="1056" actId="1076"/>
          <ac:picMkLst>
            <pc:docMk/>
            <pc:sldMk cId="0" sldId="264"/>
            <ac:picMk id="12" creationId="{98F5CADF-8C32-4DA6-9A06-F91E58914CBC}"/>
          </ac:picMkLst>
        </pc:picChg>
        <pc:picChg chg="add del mod">
          <ac:chgData name="Declan McDermott" userId="aca3b39f-1f63-4a77-bfc4-53b22ac53f7f" providerId="ADAL" clId="{629FC27E-A0E4-4790-9745-B4B23A5966E5}" dt="2025-10-15T12:15:57.237" v="718" actId="478"/>
          <ac:picMkLst>
            <pc:docMk/>
            <pc:sldMk cId="0" sldId="264"/>
            <ac:picMk id="13" creationId="{94EEE86E-DEAA-0E47-0B79-88EE68822E7C}"/>
          </ac:picMkLst>
        </pc:picChg>
        <pc:picChg chg="add del mod modCrop">
          <ac:chgData name="Declan McDermott" userId="aca3b39f-1f63-4a77-bfc4-53b22ac53f7f" providerId="ADAL" clId="{629FC27E-A0E4-4790-9745-B4B23A5966E5}" dt="2025-10-15T12:38:35.516" v="1002" actId="21"/>
          <ac:picMkLst>
            <pc:docMk/>
            <pc:sldMk cId="0" sldId="264"/>
            <ac:picMk id="14" creationId="{52615B61-AB17-7F49-55E1-FCECAA75C38C}"/>
          </ac:picMkLst>
        </pc:picChg>
      </pc:sldChg>
      <pc:sldChg chg="del">
        <pc:chgData name="Declan McDermott" userId="aca3b39f-1f63-4a77-bfc4-53b22ac53f7f" providerId="ADAL" clId="{629FC27E-A0E4-4790-9745-B4B23A5966E5}" dt="2025-10-15T11:55:49.489" v="278" actId="47"/>
        <pc:sldMkLst>
          <pc:docMk/>
          <pc:sldMk cId="0" sldId="265"/>
        </pc:sldMkLst>
      </pc:sldChg>
      <pc:sldChg chg="delSp modSp del mod">
        <pc:chgData name="Declan McDermott" userId="aca3b39f-1f63-4a77-bfc4-53b22ac53f7f" providerId="ADAL" clId="{629FC27E-A0E4-4790-9745-B4B23A5966E5}" dt="2025-10-15T11:57:27.154" v="356" actId="47"/>
        <pc:sldMkLst>
          <pc:docMk/>
          <pc:sldMk cId="0" sldId="266"/>
        </pc:sldMkLst>
      </pc:sldChg>
      <pc:sldChg chg="delSp modSp add del mod">
        <pc:chgData name="Declan McDermott" userId="aca3b39f-1f63-4a77-bfc4-53b22ac53f7f" providerId="ADAL" clId="{629FC27E-A0E4-4790-9745-B4B23A5966E5}" dt="2025-10-15T12:26:13.476" v="837" actId="47"/>
        <pc:sldMkLst>
          <pc:docMk/>
          <pc:sldMk cId="4061518484" sldId="268"/>
        </pc:sldMkLst>
        <pc:spChg chg="del topLvl">
          <ac:chgData name="Declan McDermott" userId="aca3b39f-1f63-4a77-bfc4-53b22ac53f7f" providerId="ADAL" clId="{629FC27E-A0E4-4790-9745-B4B23A5966E5}" dt="2025-10-15T11:53:34.103" v="256" actId="478"/>
          <ac:spMkLst>
            <pc:docMk/>
            <pc:sldMk cId="4061518484" sldId="268"/>
            <ac:spMk id="7" creationId="{33FB5CF1-6563-F469-1542-023FD62724EC}"/>
          </ac:spMkLst>
        </pc:spChg>
        <pc:spChg chg="topLvl">
          <ac:chgData name="Declan McDermott" userId="aca3b39f-1f63-4a77-bfc4-53b22ac53f7f" providerId="ADAL" clId="{629FC27E-A0E4-4790-9745-B4B23A5966E5}" dt="2025-10-15T11:53:34.103" v="256" actId="478"/>
          <ac:spMkLst>
            <pc:docMk/>
            <pc:sldMk cId="4061518484" sldId="268"/>
            <ac:spMk id="8" creationId="{F8E2CA15-FC95-3CE3-2052-152D03564230}"/>
          </ac:spMkLst>
        </pc:spChg>
        <pc:spChg chg="mod">
          <ac:chgData name="Declan McDermott" userId="aca3b39f-1f63-4a77-bfc4-53b22ac53f7f" providerId="ADAL" clId="{629FC27E-A0E4-4790-9745-B4B23A5966E5}" dt="2025-10-15T11:47:12.655" v="255" actId="20577"/>
          <ac:spMkLst>
            <pc:docMk/>
            <pc:sldMk cId="4061518484" sldId="268"/>
            <ac:spMk id="9" creationId="{EDB96E8F-4CA3-5D80-D7CE-1EF1DBDB2550}"/>
          </ac:spMkLst>
        </pc:spChg>
        <pc:grpChg chg="del">
          <ac:chgData name="Declan McDermott" userId="aca3b39f-1f63-4a77-bfc4-53b22ac53f7f" providerId="ADAL" clId="{629FC27E-A0E4-4790-9745-B4B23A5966E5}" dt="2025-10-15T11:53:34.103" v="256" actId="478"/>
          <ac:grpSpMkLst>
            <pc:docMk/>
            <pc:sldMk cId="4061518484" sldId="268"/>
            <ac:grpSpMk id="6" creationId="{6B6C57CE-FAA0-1CED-C909-CCA4705A9CED}"/>
          </ac:grpSpMkLst>
        </pc:grpChg>
      </pc:sldChg>
      <pc:sldChg chg="addSp delSp modSp add mod">
        <pc:chgData name="Declan McDermott" userId="aca3b39f-1f63-4a77-bfc4-53b22ac53f7f" providerId="ADAL" clId="{629FC27E-A0E4-4790-9745-B4B23A5966E5}" dt="2025-10-15T12:37:39.643" v="1000" actId="20577"/>
        <pc:sldMkLst>
          <pc:docMk/>
          <pc:sldMk cId="1532947140" sldId="269"/>
        </pc:sldMkLst>
        <pc:spChg chg="mod">
          <ac:chgData name="Declan McDermott" userId="aca3b39f-1f63-4a77-bfc4-53b22ac53f7f" providerId="ADAL" clId="{629FC27E-A0E4-4790-9745-B4B23A5966E5}" dt="2025-10-15T12:37:39.643" v="1000" actId="20577"/>
          <ac:spMkLst>
            <pc:docMk/>
            <pc:sldMk cId="1532947140" sldId="269"/>
            <ac:spMk id="4" creationId="{AFB075CD-563C-EF0A-0F96-4C99C62320C3}"/>
          </ac:spMkLst>
        </pc:spChg>
        <pc:spChg chg="add del mod">
          <ac:chgData name="Declan McDermott" userId="aca3b39f-1f63-4a77-bfc4-53b22ac53f7f" providerId="ADAL" clId="{629FC27E-A0E4-4790-9745-B4B23A5966E5}" dt="2025-10-15T12:00:53.208" v="430" actId="1076"/>
          <ac:spMkLst>
            <pc:docMk/>
            <pc:sldMk cId="1532947140" sldId="269"/>
            <ac:spMk id="6" creationId="{4C1D4694-3A33-48DD-ED42-D68FC23E0266}"/>
          </ac:spMkLst>
        </pc:spChg>
        <pc:spChg chg="del">
          <ac:chgData name="Declan McDermott" userId="aca3b39f-1f63-4a77-bfc4-53b22ac53f7f" providerId="ADAL" clId="{629FC27E-A0E4-4790-9745-B4B23A5966E5}" dt="2025-10-15T11:55:34" v="273" actId="478"/>
          <ac:spMkLst>
            <pc:docMk/>
            <pc:sldMk cId="1532947140" sldId="269"/>
            <ac:spMk id="7" creationId="{267FE359-E83C-1829-D74C-2C8E0957F3A1}"/>
          </ac:spMkLst>
        </pc:spChg>
        <pc:spChg chg="mod">
          <ac:chgData name="Declan McDermott" userId="aca3b39f-1f63-4a77-bfc4-53b22ac53f7f" providerId="ADAL" clId="{629FC27E-A0E4-4790-9745-B4B23A5966E5}" dt="2025-10-15T11:54:11.281" v="259"/>
          <ac:spMkLst>
            <pc:docMk/>
            <pc:sldMk cId="1532947140" sldId="269"/>
            <ac:spMk id="16" creationId="{0E7D5167-BEE1-5589-F24B-90864F825600}"/>
          </ac:spMkLst>
        </pc:spChg>
        <pc:spChg chg="mod">
          <ac:chgData name="Declan McDermott" userId="aca3b39f-1f63-4a77-bfc4-53b22ac53f7f" providerId="ADAL" clId="{629FC27E-A0E4-4790-9745-B4B23A5966E5}" dt="2025-10-15T11:54:11.281" v="259"/>
          <ac:spMkLst>
            <pc:docMk/>
            <pc:sldMk cId="1532947140" sldId="269"/>
            <ac:spMk id="18" creationId="{318AB514-0451-B5F0-E320-01E9AED42420}"/>
          </ac:spMkLst>
        </pc:spChg>
        <pc:spChg chg="mod">
          <ac:chgData name="Declan McDermott" userId="aca3b39f-1f63-4a77-bfc4-53b22ac53f7f" providerId="ADAL" clId="{629FC27E-A0E4-4790-9745-B4B23A5966E5}" dt="2025-10-15T11:54:11.281" v="259"/>
          <ac:spMkLst>
            <pc:docMk/>
            <pc:sldMk cId="1532947140" sldId="269"/>
            <ac:spMk id="19" creationId="{DEDF70FD-B770-BBCE-B0E2-684AA3824041}"/>
          </ac:spMkLst>
        </pc:spChg>
        <pc:spChg chg="mod">
          <ac:chgData name="Declan McDermott" userId="aca3b39f-1f63-4a77-bfc4-53b22ac53f7f" providerId="ADAL" clId="{629FC27E-A0E4-4790-9745-B4B23A5966E5}" dt="2025-10-15T11:59:50.200" v="398" actId="1076"/>
          <ac:spMkLst>
            <pc:docMk/>
            <pc:sldMk cId="1532947140" sldId="269"/>
            <ac:spMk id="20" creationId="{D0DB8F42-F19D-C353-2D07-2BEB03703049}"/>
          </ac:spMkLst>
        </pc:spChg>
        <pc:spChg chg="mod">
          <ac:chgData name="Declan McDermott" userId="aca3b39f-1f63-4a77-bfc4-53b22ac53f7f" providerId="ADAL" clId="{629FC27E-A0E4-4790-9745-B4B23A5966E5}" dt="2025-10-15T11:54:11.281" v="259"/>
          <ac:spMkLst>
            <pc:docMk/>
            <pc:sldMk cId="1532947140" sldId="269"/>
            <ac:spMk id="22" creationId="{890C076E-8D6A-B0FC-2400-BEB97F253A45}"/>
          </ac:spMkLst>
        </pc:spChg>
        <pc:spChg chg="mod">
          <ac:chgData name="Declan McDermott" userId="aca3b39f-1f63-4a77-bfc4-53b22ac53f7f" providerId="ADAL" clId="{629FC27E-A0E4-4790-9745-B4B23A5966E5}" dt="2025-10-15T11:54:11.281" v="259"/>
          <ac:spMkLst>
            <pc:docMk/>
            <pc:sldMk cId="1532947140" sldId="269"/>
            <ac:spMk id="25" creationId="{13D1B4D1-6A5E-C224-CAD0-40E5F87710D6}"/>
          </ac:spMkLst>
        </pc:spChg>
        <pc:spChg chg="mod">
          <ac:chgData name="Declan McDermott" userId="aca3b39f-1f63-4a77-bfc4-53b22ac53f7f" providerId="ADAL" clId="{629FC27E-A0E4-4790-9745-B4B23A5966E5}" dt="2025-10-15T11:54:11.281" v="259"/>
          <ac:spMkLst>
            <pc:docMk/>
            <pc:sldMk cId="1532947140" sldId="269"/>
            <ac:spMk id="26" creationId="{22CCE253-7CDA-D8CA-8D67-62C2A7C9895F}"/>
          </ac:spMkLst>
        </pc:spChg>
        <pc:spChg chg="mod">
          <ac:chgData name="Declan McDermott" userId="aca3b39f-1f63-4a77-bfc4-53b22ac53f7f" providerId="ADAL" clId="{629FC27E-A0E4-4790-9745-B4B23A5966E5}" dt="2025-10-15T11:59:50.200" v="398" actId="1076"/>
          <ac:spMkLst>
            <pc:docMk/>
            <pc:sldMk cId="1532947140" sldId="269"/>
            <ac:spMk id="27" creationId="{39F86E81-9573-CBE3-05E1-B6448FC4882A}"/>
          </ac:spMkLst>
        </pc:spChg>
        <pc:spChg chg="mod">
          <ac:chgData name="Declan McDermott" userId="aca3b39f-1f63-4a77-bfc4-53b22ac53f7f" providerId="ADAL" clId="{629FC27E-A0E4-4790-9745-B4B23A5966E5}" dt="2025-10-15T11:54:11.281" v="259"/>
          <ac:spMkLst>
            <pc:docMk/>
            <pc:sldMk cId="1532947140" sldId="269"/>
            <ac:spMk id="30" creationId="{A77FC179-5B1E-CC63-3BE0-EC753D90520D}"/>
          </ac:spMkLst>
        </pc:spChg>
        <pc:spChg chg="mod">
          <ac:chgData name="Declan McDermott" userId="aca3b39f-1f63-4a77-bfc4-53b22ac53f7f" providerId="ADAL" clId="{629FC27E-A0E4-4790-9745-B4B23A5966E5}" dt="2025-10-15T11:54:28.632" v="262" actId="14100"/>
          <ac:spMkLst>
            <pc:docMk/>
            <pc:sldMk cId="1532947140" sldId="269"/>
            <ac:spMk id="31" creationId="{D2E70780-738C-7068-E92C-CA672A906A06}"/>
          </ac:spMkLst>
        </pc:spChg>
        <pc:spChg chg="mod">
          <ac:chgData name="Declan McDermott" userId="aca3b39f-1f63-4a77-bfc4-53b22ac53f7f" providerId="ADAL" clId="{629FC27E-A0E4-4790-9745-B4B23A5966E5}" dt="2025-10-15T11:54:11.281" v="259"/>
          <ac:spMkLst>
            <pc:docMk/>
            <pc:sldMk cId="1532947140" sldId="269"/>
            <ac:spMk id="34" creationId="{D218E770-D0A9-3153-FCB5-ED425EF85040}"/>
          </ac:spMkLst>
        </pc:spChg>
        <pc:spChg chg="mod">
          <ac:chgData name="Declan McDermott" userId="aca3b39f-1f63-4a77-bfc4-53b22ac53f7f" providerId="ADAL" clId="{629FC27E-A0E4-4790-9745-B4B23A5966E5}" dt="2025-10-15T11:59:50.200" v="398" actId="1076"/>
          <ac:spMkLst>
            <pc:docMk/>
            <pc:sldMk cId="1532947140" sldId="269"/>
            <ac:spMk id="39" creationId="{148F68C4-D15A-B81A-1CE9-F96A8A2E7E3F}"/>
          </ac:spMkLst>
        </pc:spChg>
        <pc:spChg chg="add mod">
          <ac:chgData name="Declan McDermott" userId="aca3b39f-1f63-4a77-bfc4-53b22ac53f7f" providerId="ADAL" clId="{629FC27E-A0E4-4790-9745-B4B23A5966E5}" dt="2025-10-15T11:59:50.200" v="398" actId="1076"/>
          <ac:spMkLst>
            <pc:docMk/>
            <pc:sldMk cId="1532947140" sldId="269"/>
            <ac:spMk id="41" creationId="{F0A9FF4F-4F98-16B7-ECCB-E3296699BAE7}"/>
          </ac:spMkLst>
        </pc:spChg>
        <pc:spChg chg="mod">
          <ac:chgData name="Declan McDermott" userId="aca3b39f-1f63-4a77-bfc4-53b22ac53f7f" providerId="ADAL" clId="{629FC27E-A0E4-4790-9745-B4B23A5966E5}" dt="2025-10-15T11:59:50.200" v="398" actId="1076"/>
          <ac:spMkLst>
            <pc:docMk/>
            <pc:sldMk cId="1532947140" sldId="269"/>
            <ac:spMk id="42" creationId="{DEB4EFE8-4B5A-CD69-C933-19D49EFD6ADB}"/>
          </ac:spMkLst>
        </pc:spChg>
        <pc:spChg chg="mod">
          <ac:chgData name="Declan McDermott" userId="aca3b39f-1f63-4a77-bfc4-53b22ac53f7f" providerId="ADAL" clId="{629FC27E-A0E4-4790-9745-B4B23A5966E5}" dt="2025-10-15T11:59:50.200" v="398" actId="1076"/>
          <ac:spMkLst>
            <pc:docMk/>
            <pc:sldMk cId="1532947140" sldId="269"/>
            <ac:spMk id="43" creationId="{DC4BA6F2-B417-DBD9-EC0D-010B05BDD621}"/>
          </ac:spMkLst>
        </pc:spChg>
        <pc:spChg chg="add mod">
          <ac:chgData name="Declan McDermott" userId="aca3b39f-1f63-4a77-bfc4-53b22ac53f7f" providerId="ADAL" clId="{629FC27E-A0E4-4790-9745-B4B23A5966E5}" dt="2025-10-15T11:59:50.200" v="398" actId="1076"/>
          <ac:spMkLst>
            <pc:docMk/>
            <pc:sldMk cId="1532947140" sldId="269"/>
            <ac:spMk id="44" creationId="{7ABDBFF5-E59A-ECA8-90DE-18B1BFD3FA2B}"/>
          </ac:spMkLst>
        </pc:spChg>
        <pc:spChg chg="mod">
          <ac:chgData name="Declan McDermott" userId="aca3b39f-1f63-4a77-bfc4-53b22ac53f7f" providerId="ADAL" clId="{629FC27E-A0E4-4790-9745-B4B23A5966E5}" dt="2025-10-15T11:59:50.200" v="398" actId="1076"/>
          <ac:spMkLst>
            <pc:docMk/>
            <pc:sldMk cId="1532947140" sldId="269"/>
            <ac:spMk id="45" creationId="{E3373A62-91B9-DC38-70F8-6F7D7CEB41DD}"/>
          </ac:spMkLst>
        </pc:spChg>
        <pc:spChg chg="mod">
          <ac:chgData name="Declan McDermott" userId="aca3b39f-1f63-4a77-bfc4-53b22ac53f7f" providerId="ADAL" clId="{629FC27E-A0E4-4790-9745-B4B23A5966E5}" dt="2025-10-15T11:59:50.200" v="398" actId="1076"/>
          <ac:spMkLst>
            <pc:docMk/>
            <pc:sldMk cId="1532947140" sldId="269"/>
            <ac:spMk id="46" creationId="{F67D5C2B-DC90-D392-AFDD-2DE9426A2B4E}"/>
          </ac:spMkLst>
        </pc:spChg>
        <pc:spChg chg="mod">
          <ac:chgData name="Declan McDermott" userId="aca3b39f-1f63-4a77-bfc4-53b22ac53f7f" providerId="ADAL" clId="{629FC27E-A0E4-4790-9745-B4B23A5966E5}" dt="2025-10-15T11:54:20.652" v="260"/>
          <ac:spMkLst>
            <pc:docMk/>
            <pc:sldMk cId="1532947140" sldId="269"/>
            <ac:spMk id="48" creationId="{83D131E9-BC8D-65BB-AE6D-B3BA82FED6FB}"/>
          </ac:spMkLst>
        </pc:spChg>
        <pc:spChg chg="mod">
          <ac:chgData name="Declan McDermott" userId="aca3b39f-1f63-4a77-bfc4-53b22ac53f7f" providerId="ADAL" clId="{629FC27E-A0E4-4790-9745-B4B23A5966E5}" dt="2025-10-15T11:54:20.652" v="260"/>
          <ac:spMkLst>
            <pc:docMk/>
            <pc:sldMk cId="1532947140" sldId="269"/>
            <ac:spMk id="49" creationId="{F6F5BC12-DA35-D250-C78D-EE1601327D97}"/>
          </ac:spMkLst>
        </pc:spChg>
        <pc:spChg chg="add mod">
          <ac:chgData name="Declan McDermott" userId="aca3b39f-1f63-4a77-bfc4-53b22ac53f7f" providerId="ADAL" clId="{629FC27E-A0E4-4790-9745-B4B23A5966E5}" dt="2025-10-15T11:54:20.652" v="260"/>
          <ac:spMkLst>
            <pc:docMk/>
            <pc:sldMk cId="1532947140" sldId="269"/>
            <ac:spMk id="50" creationId="{15745506-12A9-24B1-AFF8-3FC6C9CC5B31}"/>
          </ac:spMkLst>
        </pc:spChg>
        <pc:spChg chg="mod">
          <ac:chgData name="Declan McDermott" userId="aca3b39f-1f63-4a77-bfc4-53b22ac53f7f" providerId="ADAL" clId="{629FC27E-A0E4-4790-9745-B4B23A5966E5}" dt="2025-10-15T11:54:34.290" v="263"/>
          <ac:spMkLst>
            <pc:docMk/>
            <pc:sldMk cId="1532947140" sldId="269"/>
            <ac:spMk id="52" creationId="{3A279F30-A5CC-7E8E-FB04-D78E7C01A7BA}"/>
          </ac:spMkLst>
        </pc:spChg>
        <pc:spChg chg="mod">
          <ac:chgData name="Declan McDermott" userId="aca3b39f-1f63-4a77-bfc4-53b22ac53f7f" providerId="ADAL" clId="{629FC27E-A0E4-4790-9745-B4B23A5966E5}" dt="2025-10-15T11:54:34.290" v="263"/>
          <ac:spMkLst>
            <pc:docMk/>
            <pc:sldMk cId="1532947140" sldId="269"/>
            <ac:spMk id="53" creationId="{7D94DE30-BB7E-A85A-CC0B-FF5E82721370}"/>
          </ac:spMkLst>
        </pc:spChg>
        <pc:spChg chg="add mod">
          <ac:chgData name="Declan McDermott" userId="aca3b39f-1f63-4a77-bfc4-53b22ac53f7f" providerId="ADAL" clId="{629FC27E-A0E4-4790-9745-B4B23A5966E5}" dt="2025-10-15T11:59:50.200" v="398" actId="1076"/>
          <ac:spMkLst>
            <pc:docMk/>
            <pc:sldMk cId="1532947140" sldId="269"/>
            <ac:spMk id="54" creationId="{587B76DB-D4C0-5617-DEF5-96C394C9616B}"/>
          </ac:spMkLst>
        </pc:spChg>
        <pc:spChg chg="add del">
          <ac:chgData name="Declan McDermott" userId="aca3b39f-1f63-4a77-bfc4-53b22ac53f7f" providerId="ADAL" clId="{629FC27E-A0E4-4790-9745-B4B23A5966E5}" dt="2025-10-15T11:55:35.847" v="275" actId="22"/>
          <ac:spMkLst>
            <pc:docMk/>
            <pc:sldMk cId="1532947140" sldId="269"/>
            <ac:spMk id="56" creationId="{53F1ADE1-3539-44D0-3706-A7A75E89DD65}"/>
          </ac:spMkLst>
        </pc:spChg>
        <pc:spChg chg="add del mod">
          <ac:chgData name="Declan McDermott" userId="aca3b39f-1f63-4a77-bfc4-53b22ac53f7f" providerId="ADAL" clId="{629FC27E-A0E4-4790-9745-B4B23A5966E5}" dt="2025-10-15T11:59:51.246" v="400" actId="47"/>
          <ac:spMkLst>
            <pc:docMk/>
            <pc:sldMk cId="1532947140" sldId="269"/>
            <ac:spMk id="57" creationId="{369CEBAC-21C6-3FE8-0043-8C068BFFFB72}"/>
          </ac:spMkLst>
        </pc:spChg>
        <pc:spChg chg="add mod">
          <ac:chgData name="Declan McDermott" userId="aca3b39f-1f63-4a77-bfc4-53b22ac53f7f" providerId="ADAL" clId="{629FC27E-A0E4-4790-9745-B4B23A5966E5}" dt="2025-10-15T12:01:23.572" v="460" actId="20577"/>
          <ac:spMkLst>
            <pc:docMk/>
            <pc:sldMk cId="1532947140" sldId="269"/>
            <ac:spMk id="58" creationId="{5A6AB339-0531-B515-F908-04988901AD0A}"/>
          </ac:spMkLst>
        </pc:spChg>
        <pc:grpChg chg="del">
          <ac:chgData name="Declan McDermott" userId="aca3b39f-1f63-4a77-bfc4-53b22ac53f7f" providerId="ADAL" clId="{629FC27E-A0E4-4790-9745-B4B23A5966E5}" dt="2025-10-15T11:54:10.260" v="258" actId="478"/>
          <ac:grpSpMkLst>
            <pc:docMk/>
            <pc:sldMk cId="1532947140" sldId="269"/>
            <ac:grpSpMk id="8" creationId="{87D796DA-CEFC-1330-4F04-64BD770C28AB}"/>
          </ac:grpSpMkLst>
        </pc:grpChg>
        <pc:grpChg chg="add mod">
          <ac:chgData name="Declan McDermott" userId="aca3b39f-1f63-4a77-bfc4-53b22ac53f7f" providerId="ADAL" clId="{629FC27E-A0E4-4790-9745-B4B23A5966E5}" dt="2025-10-15T11:54:20.652" v="260"/>
          <ac:grpSpMkLst>
            <pc:docMk/>
            <pc:sldMk cId="1532947140" sldId="269"/>
            <ac:grpSpMk id="47" creationId="{B7D70BEB-1EA7-1E34-4AEB-1F13A21CD650}"/>
          </ac:grpSpMkLst>
        </pc:grpChg>
        <pc:grpChg chg="add mod">
          <ac:chgData name="Declan McDermott" userId="aca3b39f-1f63-4a77-bfc4-53b22ac53f7f" providerId="ADAL" clId="{629FC27E-A0E4-4790-9745-B4B23A5966E5}" dt="2025-10-15T11:55:06.280" v="264" actId="1076"/>
          <ac:grpSpMkLst>
            <pc:docMk/>
            <pc:sldMk cId="1532947140" sldId="269"/>
            <ac:grpSpMk id="51" creationId="{D9F1B87A-7928-5757-5166-B71711061192}"/>
          </ac:grpSpMkLst>
        </pc:grpChg>
      </pc:sldChg>
      <pc:sldChg chg="addSp delSp modSp add mod">
        <pc:chgData name="Declan McDermott" userId="aca3b39f-1f63-4a77-bfc4-53b22ac53f7f" providerId="ADAL" clId="{629FC27E-A0E4-4790-9745-B4B23A5966E5}" dt="2025-10-15T11:57:24.098" v="355" actId="1076"/>
        <pc:sldMkLst>
          <pc:docMk/>
          <pc:sldMk cId="2462968016" sldId="270"/>
        </pc:sldMkLst>
        <pc:spChg chg="mod">
          <ac:chgData name="Declan McDermott" userId="aca3b39f-1f63-4a77-bfc4-53b22ac53f7f" providerId="ADAL" clId="{629FC27E-A0E4-4790-9745-B4B23A5966E5}" dt="2025-10-15T11:55:58.051" v="282" actId="20577"/>
          <ac:spMkLst>
            <pc:docMk/>
            <pc:sldMk cId="2462968016" sldId="270"/>
            <ac:spMk id="4" creationId="{91DBA582-9C61-1031-8783-1FE45CAE2D04}"/>
          </ac:spMkLst>
        </pc:spChg>
        <pc:spChg chg="del mod">
          <ac:chgData name="Declan McDermott" userId="aca3b39f-1f63-4a77-bfc4-53b22ac53f7f" providerId="ADAL" clId="{629FC27E-A0E4-4790-9745-B4B23A5966E5}" dt="2025-10-15T11:56:27.689" v="287" actId="478"/>
          <ac:spMkLst>
            <pc:docMk/>
            <pc:sldMk cId="2462968016" sldId="270"/>
            <ac:spMk id="6" creationId="{07AAE8D2-D41C-4871-93A8-B4891402B3A3}"/>
          </ac:spMkLst>
        </pc:spChg>
        <pc:spChg chg="mod">
          <ac:chgData name="Declan McDermott" userId="aca3b39f-1f63-4a77-bfc4-53b22ac53f7f" providerId="ADAL" clId="{629FC27E-A0E4-4790-9745-B4B23A5966E5}" dt="2025-10-15T11:56:28.665" v="288"/>
          <ac:spMkLst>
            <pc:docMk/>
            <pc:sldMk cId="2462968016" sldId="270"/>
            <ac:spMk id="9" creationId="{9407FD90-EB11-7623-6371-10F9671F6ECF}"/>
          </ac:spMkLst>
        </pc:spChg>
        <pc:spChg chg="mod">
          <ac:chgData name="Declan McDermott" userId="aca3b39f-1f63-4a77-bfc4-53b22ac53f7f" providerId="ADAL" clId="{629FC27E-A0E4-4790-9745-B4B23A5966E5}" dt="2025-10-15T11:56:28.665" v="288"/>
          <ac:spMkLst>
            <pc:docMk/>
            <pc:sldMk cId="2462968016" sldId="270"/>
            <ac:spMk id="10" creationId="{841CD10B-AD14-D108-F173-6984475CB797}"/>
          </ac:spMkLst>
        </pc:spChg>
        <pc:spChg chg="del">
          <ac:chgData name="Declan McDermott" userId="aca3b39f-1f63-4a77-bfc4-53b22ac53f7f" providerId="ADAL" clId="{629FC27E-A0E4-4790-9745-B4B23A5966E5}" dt="2025-10-15T11:56:19.907" v="284" actId="478"/>
          <ac:spMkLst>
            <pc:docMk/>
            <pc:sldMk cId="2462968016" sldId="270"/>
            <ac:spMk id="20" creationId="{F79354BF-685C-5E3A-F717-EDC510BFCB3D}"/>
          </ac:spMkLst>
        </pc:spChg>
        <pc:spChg chg="del">
          <ac:chgData name="Declan McDermott" userId="aca3b39f-1f63-4a77-bfc4-53b22ac53f7f" providerId="ADAL" clId="{629FC27E-A0E4-4790-9745-B4B23A5966E5}" dt="2025-10-15T11:56:19.907" v="284" actId="478"/>
          <ac:spMkLst>
            <pc:docMk/>
            <pc:sldMk cId="2462968016" sldId="270"/>
            <ac:spMk id="31" creationId="{078F473E-1EF8-FEE4-4E9C-AE57561AD4A9}"/>
          </ac:spMkLst>
        </pc:spChg>
        <pc:spChg chg="del">
          <ac:chgData name="Declan McDermott" userId="aca3b39f-1f63-4a77-bfc4-53b22ac53f7f" providerId="ADAL" clId="{629FC27E-A0E4-4790-9745-B4B23A5966E5}" dt="2025-10-15T11:56:19.907" v="284" actId="478"/>
          <ac:spMkLst>
            <pc:docMk/>
            <pc:sldMk cId="2462968016" sldId="270"/>
            <ac:spMk id="35" creationId="{C0B1340D-C05B-BC94-EAC0-B161B1CA5097}"/>
          </ac:spMkLst>
        </pc:spChg>
        <pc:spChg chg="del">
          <ac:chgData name="Declan McDermott" userId="aca3b39f-1f63-4a77-bfc4-53b22ac53f7f" providerId="ADAL" clId="{629FC27E-A0E4-4790-9745-B4B23A5966E5}" dt="2025-10-15T11:56:19.907" v="284" actId="478"/>
          <ac:spMkLst>
            <pc:docMk/>
            <pc:sldMk cId="2462968016" sldId="270"/>
            <ac:spMk id="40" creationId="{A1F002CB-3BAD-522A-7D51-226340B9F7B2}"/>
          </ac:spMkLst>
        </pc:spChg>
        <pc:spChg chg="del">
          <ac:chgData name="Declan McDermott" userId="aca3b39f-1f63-4a77-bfc4-53b22ac53f7f" providerId="ADAL" clId="{629FC27E-A0E4-4790-9745-B4B23A5966E5}" dt="2025-10-15T11:56:19.907" v="284" actId="478"/>
          <ac:spMkLst>
            <pc:docMk/>
            <pc:sldMk cId="2462968016" sldId="270"/>
            <ac:spMk id="41" creationId="{C06A6C1E-AF0B-7971-059F-C93BDADD7FD6}"/>
          </ac:spMkLst>
        </pc:spChg>
        <pc:spChg chg="del">
          <ac:chgData name="Declan McDermott" userId="aca3b39f-1f63-4a77-bfc4-53b22ac53f7f" providerId="ADAL" clId="{629FC27E-A0E4-4790-9745-B4B23A5966E5}" dt="2025-10-15T11:56:19.907" v="284" actId="478"/>
          <ac:spMkLst>
            <pc:docMk/>
            <pc:sldMk cId="2462968016" sldId="270"/>
            <ac:spMk id="42" creationId="{0AE7F03C-892B-ED3C-ACB6-022D765359C5}"/>
          </ac:spMkLst>
        </pc:spChg>
        <pc:spChg chg="del">
          <ac:chgData name="Declan McDermott" userId="aca3b39f-1f63-4a77-bfc4-53b22ac53f7f" providerId="ADAL" clId="{629FC27E-A0E4-4790-9745-B4B23A5966E5}" dt="2025-10-15T11:56:19.907" v="284" actId="478"/>
          <ac:spMkLst>
            <pc:docMk/>
            <pc:sldMk cId="2462968016" sldId="270"/>
            <ac:spMk id="43" creationId="{E807580C-3162-7D85-647C-D9DF23116D2F}"/>
          </ac:spMkLst>
        </pc:spChg>
        <pc:spChg chg="del">
          <ac:chgData name="Declan McDermott" userId="aca3b39f-1f63-4a77-bfc4-53b22ac53f7f" providerId="ADAL" clId="{629FC27E-A0E4-4790-9745-B4B23A5966E5}" dt="2025-10-15T11:56:19.907" v="284" actId="478"/>
          <ac:spMkLst>
            <pc:docMk/>
            <pc:sldMk cId="2462968016" sldId="270"/>
            <ac:spMk id="44" creationId="{435308D9-651D-E414-B44C-091D292523DC}"/>
          </ac:spMkLst>
        </pc:spChg>
        <pc:spChg chg="del">
          <ac:chgData name="Declan McDermott" userId="aca3b39f-1f63-4a77-bfc4-53b22ac53f7f" providerId="ADAL" clId="{629FC27E-A0E4-4790-9745-B4B23A5966E5}" dt="2025-10-15T11:56:19.907" v="284" actId="478"/>
          <ac:spMkLst>
            <pc:docMk/>
            <pc:sldMk cId="2462968016" sldId="270"/>
            <ac:spMk id="45" creationId="{264A29AA-EDE1-1AC0-5D0E-CD2340735C80}"/>
          </ac:spMkLst>
        </pc:spChg>
        <pc:spChg chg="del">
          <ac:chgData name="Declan McDermott" userId="aca3b39f-1f63-4a77-bfc4-53b22ac53f7f" providerId="ADAL" clId="{629FC27E-A0E4-4790-9745-B4B23A5966E5}" dt="2025-10-15T11:56:22.493" v="285" actId="478"/>
          <ac:spMkLst>
            <pc:docMk/>
            <pc:sldMk cId="2462968016" sldId="270"/>
            <ac:spMk id="46" creationId="{EF8DB54A-90D2-AEE1-4CEA-099DA638E9BF}"/>
          </ac:spMkLst>
        </pc:spChg>
        <pc:spChg chg="mod">
          <ac:chgData name="Declan McDermott" userId="aca3b39f-1f63-4a77-bfc4-53b22ac53f7f" providerId="ADAL" clId="{629FC27E-A0E4-4790-9745-B4B23A5966E5}" dt="2025-10-15T11:56:28.665" v="288"/>
          <ac:spMkLst>
            <pc:docMk/>
            <pc:sldMk cId="2462968016" sldId="270"/>
            <ac:spMk id="48" creationId="{AD28372C-1400-08F1-C8C5-F69ECCC2231A}"/>
          </ac:spMkLst>
        </pc:spChg>
        <pc:spChg chg="mod">
          <ac:chgData name="Declan McDermott" userId="aca3b39f-1f63-4a77-bfc4-53b22ac53f7f" providerId="ADAL" clId="{629FC27E-A0E4-4790-9745-B4B23A5966E5}" dt="2025-10-15T11:56:28.665" v="288"/>
          <ac:spMkLst>
            <pc:docMk/>
            <pc:sldMk cId="2462968016" sldId="270"/>
            <ac:spMk id="49" creationId="{5F1DBBCB-D574-126F-9526-9ECB1320B874}"/>
          </ac:spMkLst>
        </pc:spChg>
        <pc:spChg chg="del">
          <ac:chgData name="Declan McDermott" userId="aca3b39f-1f63-4a77-bfc4-53b22ac53f7f" providerId="ADAL" clId="{629FC27E-A0E4-4790-9745-B4B23A5966E5}" dt="2025-10-15T11:56:19.907" v="284" actId="478"/>
          <ac:spMkLst>
            <pc:docMk/>
            <pc:sldMk cId="2462968016" sldId="270"/>
            <ac:spMk id="54" creationId="{31A2ED59-450A-C259-E411-AAB5874875B0}"/>
          </ac:spMkLst>
        </pc:spChg>
        <pc:spChg chg="mod">
          <ac:chgData name="Declan McDermott" userId="aca3b39f-1f63-4a77-bfc4-53b22ac53f7f" providerId="ADAL" clId="{629FC27E-A0E4-4790-9745-B4B23A5966E5}" dt="2025-10-15T11:56:28.665" v="288"/>
          <ac:spMkLst>
            <pc:docMk/>
            <pc:sldMk cId="2462968016" sldId="270"/>
            <ac:spMk id="55" creationId="{B11848EA-1C36-F5CF-92A3-5A292F055CFE}"/>
          </ac:spMkLst>
        </pc:spChg>
        <pc:spChg chg="mod">
          <ac:chgData name="Declan McDermott" userId="aca3b39f-1f63-4a77-bfc4-53b22ac53f7f" providerId="ADAL" clId="{629FC27E-A0E4-4790-9745-B4B23A5966E5}" dt="2025-10-15T11:56:28.665" v="288"/>
          <ac:spMkLst>
            <pc:docMk/>
            <pc:sldMk cId="2462968016" sldId="270"/>
            <ac:spMk id="56" creationId="{9311E7C9-C320-CF53-D7CD-DE830EF80DEA}"/>
          </ac:spMkLst>
        </pc:spChg>
        <pc:spChg chg="del">
          <ac:chgData name="Declan McDermott" userId="aca3b39f-1f63-4a77-bfc4-53b22ac53f7f" providerId="ADAL" clId="{629FC27E-A0E4-4790-9745-B4B23A5966E5}" dt="2025-10-15T11:56:24.587" v="286" actId="478"/>
          <ac:spMkLst>
            <pc:docMk/>
            <pc:sldMk cId="2462968016" sldId="270"/>
            <ac:spMk id="57" creationId="{DEBA9A87-05E9-EC39-AFBF-5E2F6BF3C43D}"/>
          </ac:spMkLst>
        </pc:spChg>
        <pc:grpChg chg="add mod">
          <ac:chgData name="Declan McDermott" userId="aca3b39f-1f63-4a77-bfc4-53b22ac53f7f" providerId="ADAL" clId="{629FC27E-A0E4-4790-9745-B4B23A5966E5}" dt="2025-10-15T11:57:24.098" v="355" actId="1076"/>
          <ac:grpSpMkLst>
            <pc:docMk/>
            <pc:sldMk cId="2462968016" sldId="270"/>
            <ac:grpSpMk id="8" creationId="{14A14191-8459-67E0-3402-9BC65AC73E79}"/>
          </ac:grpSpMkLst>
        </pc:grpChg>
        <pc:grpChg chg="add mod">
          <ac:chgData name="Declan McDermott" userId="aca3b39f-1f63-4a77-bfc4-53b22ac53f7f" providerId="ADAL" clId="{629FC27E-A0E4-4790-9745-B4B23A5966E5}" dt="2025-10-15T11:57:24.098" v="355" actId="1076"/>
          <ac:grpSpMkLst>
            <pc:docMk/>
            <pc:sldMk cId="2462968016" sldId="270"/>
            <ac:grpSpMk id="47" creationId="{747CF0DA-792E-7515-72B4-A9BD014EB51D}"/>
          </ac:grpSpMkLst>
        </pc:grpChg>
        <pc:grpChg chg="add del mod">
          <ac:chgData name="Declan McDermott" userId="aca3b39f-1f63-4a77-bfc4-53b22ac53f7f" providerId="ADAL" clId="{629FC27E-A0E4-4790-9745-B4B23A5966E5}" dt="2025-10-15T11:56:43.711" v="323" actId="478"/>
          <ac:grpSpMkLst>
            <pc:docMk/>
            <pc:sldMk cId="2462968016" sldId="270"/>
            <ac:grpSpMk id="50" creationId="{A11ADB00-A671-B1FF-04DA-CEE19954480A}"/>
          </ac:grpSpMkLst>
        </pc:grpChg>
        <pc:graphicFrameChg chg="add mod modGraphic">
          <ac:chgData name="Declan McDermott" userId="aca3b39f-1f63-4a77-bfc4-53b22ac53f7f" providerId="ADAL" clId="{629FC27E-A0E4-4790-9745-B4B23A5966E5}" dt="2025-10-15T11:57:24.098" v="355" actId="1076"/>
          <ac:graphicFrameMkLst>
            <pc:docMk/>
            <pc:sldMk cId="2462968016" sldId="270"/>
            <ac:graphicFrameMk id="7" creationId="{4B4CDB43-5FE6-3BAE-4E5B-5C3E9AD9BC6B}"/>
          </ac:graphicFrameMkLst>
        </pc:graphicFrameChg>
      </pc:sldChg>
      <pc:sldChg chg="addSp delSp modSp add mod">
        <pc:chgData name="Declan McDermott" userId="aca3b39f-1f63-4a77-bfc4-53b22ac53f7f" providerId="ADAL" clId="{629FC27E-A0E4-4790-9745-B4B23A5966E5}" dt="2025-10-15T12:25:59.973" v="835" actId="14100"/>
        <pc:sldMkLst>
          <pc:docMk/>
          <pc:sldMk cId="1883208172" sldId="271"/>
        </pc:sldMkLst>
        <pc:spChg chg="del">
          <ac:chgData name="Declan McDermott" userId="aca3b39f-1f63-4a77-bfc4-53b22ac53f7f" providerId="ADAL" clId="{629FC27E-A0E4-4790-9745-B4B23A5966E5}" dt="2025-10-15T12:20:20.446" v="765" actId="478"/>
          <ac:spMkLst>
            <pc:docMk/>
            <pc:sldMk cId="1883208172" sldId="271"/>
            <ac:spMk id="10" creationId="{13C5869E-FFAE-3610-FA6A-19ADA982E094}"/>
          </ac:spMkLst>
        </pc:spChg>
        <pc:spChg chg="del">
          <ac:chgData name="Declan McDermott" userId="aca3b39f-1f63-4a77-bfc4-53b22ac53f7f" providerId="ADAL" clId="{629FC27E-A0E4-4790-9745-B4B23A5966E5}" dt="2025-10-15T12:20:16.945" v="764" actId="478"/>
          <ac:spMkLst>
            <pc:docMk/>
            <pc:sldMk cId="1883208172" sldId="271"/>
            <ac:spMk id="20" creationId="{F59CB2CF-EABB-05B8-9934-1A8E2FEA5A4C}"/>
          </ac:spMkLst>
        </pc:spChg>
        <pc:spChg chg="del">
          <ac:chgData name="Declan McDermott" userId="aca3b39f-1f63-4a77-bfc4-53b22ac53f7f" providerId="ADAL" clId="{629FC27E-A0E4-4790-9745-B4B23A5966E5}" dt="2025-10-15T12:20:23.457" v="766" actId="478"/>
          <ac:spMkLst>
            <pc:docMk/>
            <pc:sldMk cId="1883208172" sldId="271"/>
            <ac:spMk id="42" creationId="{740CEFE3-D869-BFAF-827F-89FC1DA17E53}"/>
          </ac:spMkLst>
        </pc:spChg>
        <pc:spChg chg="del">
          <ac:chgData name="Declan McDermott" userId="aca3b39f-1f63-4a77-bfc4-53b22ac53f7f" providerId="ADAL" clId="{629FC27E-A0E4-4790-9745-B4B23A5966E5}" dt="2025-10-15T12:20:16.945" v="764" actId="478"/>
          <ac:spMkLst>
            <pc:docMk/>
            <pc:sldMk cId="1883208172" sldId="271"/>
            <ac:spMk id="57" creationId="{9B1E08E5-6AF2-040A-D6EF-1E22F5F670BD}"/>
          </ac:spMkLst>
        </pc:spChg>
        <pc:spChg chg="del">
          <ac:chgData name="Declan McDermott" userId="aca3b39f-1f63-4a77-bfc4-53b22ac53f7f" providerId="ADAL" clId="{629FC27E-A0E4-4790-9745-B4B23A5966E5}" dt="2025-10-15T12:20:16.945" v="764" actId="478"/>
          <ac:spMkLst>
            <pc:docMk/>
            <pc:sldMk cId="1883208172" sldId="271"/>
            <ac:spMk id="58" creationId="{554BA056-4B72-860A-2706-C7786558747F}"/>
          </ac:spMkLst>
        </pc:spChg>
        <pc:spChg chg="del">
          <ac:chgData name="Declan McDermott" userId="aca3b39f-1f63-4a77-bfc4-53b22ac53f7f" providerId="ADAL" clId="{629FC27E-A0E4-4790-9745-B4B23A5966E5}" dt="2025-10-15T12:20:16.945" v="764" actId="478"/>
          <ac:spMkLst>
            <pc:docMk/>
            <pc:sldMk cId="1883208172" sldId="271"/>
            <ac:spMk id="59" creationId="{0DEAC895-414E-70BD-DE38-014188DC26FA}"/>
          </ac:spMkLst>
        </pc:spChg>
        <pc:spChg chg="del">
          <ac:chgData name="Declan McDermott" userId="aca3b39f-1f63-4a77-bfc4-53b22ac53f7f" providerId="ADAL" clId="{629FC27E-A0E4-4790-9745-B4B23A5966E5}" dt="2025-10-15T12:20:23.457" v="766" actId="478"/>
          <ac:spMkLst>
            <pc:docMk/>
            <pc:sldMk cId="1883208172" sldId="271"/>
            <ac:spMk id="60" creationId="{3B9A05FE-121D-90E8-0B45-22EFE3D999EC}"/>
          </ac:spMkLst>
        </pc:spChg>
        <pc:spChg chg="del">
          <ac:chgData name="Declan McDermott" userId="aca3b39f-1f63-4a77-bfc4-53b22ac53f7f" providerId="ADAL" clId="{629FC27E-A0E4-4790-9745-B4B23A5966E5}" dt="2025-10-15T12:20:23.457" v="766" actId="478"/>
          <ac:spMkLst>
            <pc:docMk/>
            <pc:sldMk cId="1883208172" sldId="271"/>
            <ac:spMk id="61" creationId="{4376D89F-2BE7-367A-B455-F6083BC5A439}"/>
          </ac:spMkLst>
        </pc:spChg>
        <pc:spChg chg="del">
          <ac:chgData name="Declan McDermott" userId="aca3b39f-1f63-4a77-bfc4-53b22ac53f7f" providerId="ADAL" clId="{629FC27E-A0E4-4790-9745-B4B23A5966E5}" dt="2025-10-15T12:20:23.457" v="766" actId="478"/>
          <ac:spMkLst>
            <pc:docMk/>
            <pc:sldMk cId="1883208172" sldId="271"/>
            <ac:spMk id="62" creationId="{40D69A7D-C167-8ABF-6C00-AB6F100995C8}"/>
          </ac:spMkLst>
        </pc:spChg>
        <pc:grpChg chg="del">
          <ac:chgData name="Declan McDermott" userId="aca3b39f-1f63-4a77-bfc4-53b22ac53f7f" providerId="ADAL" clId="{629FC27E-A0E4-4790-9745-B4B23A5966E5}" dt="2025-10-15T12:20:23.457" v="766" actId="478"/>
          <ac:grpSpMkLst>
            <pc:docMk/>
            <pc:sldMk cId="1883208172" sldId="271"/>
            <ac:grpSpMk id="47" creationId="{622A842C-3648-C92D-13C0-B5FF5DB3A72E}"/>
          </ac:grpSpMkLst>
        </pc:grpChg>
        <pc:graphicFrameChg chg="add mod">
          <ac:chgData name="Declan McDermott" userId="aca3b39f-1f63-4a77-bfc4-53b22ac53f7f" providerId="ADAL" clId="{629FC27E-A0E4-4790-9745-B4B23A5966E5}" dt="2025-10-15T12:25:59.973" v="835" actId="14100"/>
          <ac:graphicFrameMkLst>
            <pc:docMk/>
            <pc:sldMk cId="1883208172" sldId="271"/>
            <ac:graphicFrameMk id="7" creationId="{50D4F49C-19ED-8253-0D0E-2FB4DD1331BC}"/>
          </ac:graphicFrameMkLst>
        </pc:graphicFrameChg>
        <pc:graphicFrameChg chg="add mod">
          <ac:chgData name="Declan McDermott" userId="aca3b39f-1f63-4a77-bfc4-53b22ac53f7f" providerId="ADAL" clId="{629FC27E-A0E4-4790-9745-B4B23A5966E5}" dt="2025-10-15T12:25:59.973" v="835" actId="14100"/>
          <ac:graphicFrameMkLst>
            <pc:docMk/>
            <pc:sldMk cId="1883208172" sldId="271"/>
            <ac:graphicFrameMk id="8" creationId="{55968EDA-40FA-5101-25C6-F9C48018E966}"/>
          </ac:graphicFrameMkLst>
        </pc:graphicFrameChg>
      </pc:sldChg>
      <pc:sldChg chg="modSp add mod">
        <pc:chgData name="Declan McDermott" userId="aca3b39f-1f63-4a77-bfc4-53b22ac53f7f" providerId="ADAL" clId="{629FC27E-A0E4-4790-9745-B4B23A5966E5}" dt="2025-10-15T12:35:41.528" v="996" actId="27918"/>
        <pc:sldMkLst>
          <pc:docMk/>
          <pc:sldMk cId="1082691691" sldId="272"/>
        </pc:sldMkLst>
        <pc:spChg chg="mod">
          <ac:chgData name="Declan McDermott" userId="aca3b39f-1f63-4a77-bfc4-53b22ac53f7f" providerId="ADAL" clId="{629FC27E-A0E4-4790-9745-B4B23A5966E5}" dt="2025-10-15T12:26:40.975" v="906" actId="20577"/>
          <ac:spMkLst>
            <pc:docMk/>
            <pc:sldMk cId="1082691691" sldId="272"/>
            <ac:spMk id="9" creationId="{419FF464-2AC9-D027-B269-CC068C2EB5C5}"/>
          </ac:spMkLst>
        </pc:spChg>
        <pc:graphicFrameChg chg="mod">
          <ac:chgData name="Declan McDermott" userId="aca3b39f-1f63-4a77-bfc4-53b22ac53f7f" providerId="ADAL" clId="{629FC27E-A0E4-4790-9745-B4B23A5966E5}" dt="2025-10-15T12:31:34.980" v="931" actId="20577"/>
          <ac:graphicFrameMkLst>
            <pc:docMk/>
            <pc:sldMk cId="1082691691" sldId="272"/>
            <ac:graphicFrameMk id="7" creationId="{87AECD95-1292-93FD-38C8-1A21D7852594}"/>
          </ac:graphicFrameMkLst>
        </pc:graphicFrameChg>
        <pc:graphicFrameChg chg="mod">
          <ac:chgData name="Declan McDermott" userId="aca3b39f-1f63-4a77-bfc4-53b22ac53f7f" providerId="ADAL" clId="{629FC27E-A0E4-4790-9745-B4B23A5966E5}" dt="2025-10-15T12:32:54.671" v="973" actId="20577"/>
          <ac:graphicFrameMkLst>
            <pc:docMk/>
            <pc:sldMk cId="1082691691" sldId="272"/>
            <ac:graphicFrameMk id="8" creationId="{C6109F68-B83C-890B-310C-897645536DCE}"/>
          </ac:graphicFrameMkLst>
        </pc:graphicFrameChg>
      </pc:sldChg>
      <pc:sldChg chg="delSp modSp add mod">
        <pc:chgData name="Declan McDermott" userId="aca3b39f-1f63-4a77-bfc4-53b22ac53f7f" providerId="ADAL" clId="{629FC27E-A0E4-4790-9745-B4B23A5966E5}" dt="2025-10-15T12:39:21.012" v="1030" actId="1076"/>
        <pc:sldMkLst>
          <pc:docMk/>
          <pc:sldMk cId="3447325345" sldId="273"/>
        </pc:sldMkLst>
        <pc:spChg chg="mod">
          <ac:chgData name="Declan McDermott" userId="aca3b39f-1f63-4a77-bfc4-53b22ac53f7f" providerId="ADAL" clId="{629FC27E-A0E4-4790-9745-B4B23A5966E5}" dt="2025-10-15T12:38:49.686" v="1025" actId="20577"/>
          <ac:spMkLst>
            <pc:docMk/>
            <pc:sldMk cId="3447325345" sldId="273"/>
            <ac:spMk id="4" creationId="{6001A82A-5CDC-BB51-AFCA-D86D10CE4D8D}"/>
          </ac:spMkLst>
        </pc:spChg>
        <pc:spChg chg="del">
          <ac:chgData name="Declan McDermott" userId="aca3b39f-1f63-4a77-bfc4-53b22ac53f7f" providerId="ADAL" clId="{629FC27E-A0E4-4790-9745-B4B23A5966E5}" dt="2025-10-15T12:38:45.032" v="1005" actId="478"/>
          <ac:spMkLst>
            <pc:docMk/>
            <pc:sldMk cId="3447325345" sldId="273"/>
            <ac:spMk id="7" creationId="{682D8F28-A1DF-A573-4B83-BA7D7E1B4201}"/>
          </ac:spMkLst>
        </pc:spChg>
        <pc:spChg chg="del">
          <ac:chgData name="Declan McDermott" userId="aca3b39f-1f63-4a77-bfc4-53b22ac53f7f" providerId="ADAL" clId="{629FC27E-A0E4-4790-9745-B4B23A5966E5}" dt="2025-10-15T12:38:43.524" v="1004" actId="478"/>
          <ac:spMkLst>
            <pc:docMk/>
            <pc:sldMk cId="3447325345" sldId="273"/>
            <ac:spMk id="15" creationId="{D244A35A-DBDE-55BF-591B-D3280A578B5B}"/>
          </ac:spMkLst>
        </pc:spChg>
        <pc:picChg chg="del">
          <ac:chgData name="Declan McDermott" userId="aca3b39f-1f63-4a77-bfc4-53b22ac53f7f" providerId="ADAL" clId="{629FC27E-A0E4-4790-9745-B4B23A5966E5}" dt="2025-10-15T12:38:40.556" v="1003" actId="478"/>
          <ac:picMkLst>
            <pc:docMk/>
            <pc:sldMk cId="3447325345" sldId="273"/>
            <ac:picMk id="12" creationId="{024E297F-AC62-85BB-7774-ED25E3C107B8}"/>
          </ac:picMkLst>
        </pc:picChg>
        <pc:picChg chg="mod modCrop">
          <ac:chgData name="Declan McDermott" userId="aca3b39f-1f63-4a77-bfc4-53b22ac53f7f" providerId="ADAL" clId="{629FC27E-A0E4-4790-9745-B4B23A5966E5}" dt="2025-10-15T12:39:21.012" v="1030" actId="1076"/>
          <ac:picMkLst>
            <pc:docMk/>
            <pc:sldMk cId="3447325345" sldId="273"/>
            <ac:picMk id="14" creationId="{AE6B8784-F517-CEEB-5A58-1B1DAED1C869}"/>
          </ac:picMkLst>
        </pc:picChg>
      </pc:sldChg>
      <pc:sldChg chg="add del">
        <pc:chgData name="Declan McDermott" userId="aca3b39f-1f63-4a77-bfc4-53b22ac53f7f" providerId="ADAL" clId="{629FC27E-A0E4-4790-9745-B4B23A5966E5}" dt="2025-10-15T12:40:15.314" v="1057" actId="47"/>
        <pc:sldMkLst>
          <pc:docMk/>
          <pc:sldMk cId="536361022" sldId="274"/>
        </pc:sldMkLst>
      </pc:sldChg>
      <pc:sldMasterChg chg="modSp mod">
        <pc:chgData name="Declan McDermott" userId="aca3b39f-1f63-4a77-bfc4-53b22ac53f7f" providerId="ADAL" clId="{629FC27E-A0E4-4790-9745-B4B23A5966E5}" dt="2025-10-13T13:56:30.927" v="6" actId="33475"/>
        <pc:sldMasterMkLst>
          <pc:docMk/>
          <pc:sldMasterMk cId="0" sldId="2147483648"/>
        </pc:sldMasterMkLst>
        <pc:spChg chg="add mod">
          <ac:chgData name="Declan McDermott" userId="aca3b39f-1f63-4a77-bfc4-53b22ac53f7f" providerId="ADAL" clId="{629FC27E-A0E4-4790-9745-B4B23A5966E5}" dt="2025-10-13T13:56:30.927" v="6" actId="33475"/>
          <ac:spMkLst>
            <pc:docMk/>
            <pc:sldMasterMk cId="0" sldId="2147483648"/>
            <ac:spMk id="8" creationId="{833E7319-A820-8EB9-A5EE-AC5718F42BDF}"/>
          </ac:spMkLst>
        </pc:s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F_703F79EC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F_703F79EC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0_4088906B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0_4088906B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WIPO Decisions (YTD)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714526092901737"/>
          <c:y val="0.13585309052858799"/>
          <c:w val="0.67241911522279685"/>
          <c:h val="0.787266361230678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WIPO Decisions (YTD)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6C0-4D02-9597-008B4F687C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6C0-4D02-9597-008B4F687C1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565-4A24-A74E-EF3B0456D2F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565-4A24-A74E-EF3B0456D2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6C0-4D02-9597-008B4F687C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Ongoing</c:v>
                </c:pt>
                <c:pt idx="1">
                  <c:v>Resolved</c:v>
                </c:pt>
                <c:pt idx="2">
                  <c:v>Deletion</c:v>
                </c:pt>
                <c:pt idx="3">
                  <c:v>Transfer</c:v>
                </c:pt>
                <c:pt idx="4">
                  <c:v>Withdrawn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65-4A24-A74E-EF3B0456D2F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714526092901737"/>
          <c:y val="0.13585309052858799"/>
          <c:w val="0.67241911522279685"/>
          <c:h val="0.787266361230678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ADR Decisions (YTD)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A22-4995-8A4F-519D39087B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A22-4995-8A4F-519D39087BC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A22-4995-8A4F-519D39087B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Ongoing</c:v>
                </c:pt>
                <c:pt idx="1">
                  <c:v>Rejected</c:v>
                </c:pt>
                <c:pt idx="2">
                  <c:v>Settled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22-4995-8A4F-519D39087BC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Requesters (YTD)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714526092901737"/>
          <c:y val="0.13585309052858799"/>
          <c:w val="0.67241911522279685"/>
          <c:h val="0.787266361230678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Requesters (2025 YTD)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B4F-4A2A-B986-4AA317FA08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B4F-4A2A-B986-4AA317FA086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565-4A24-A74E-EF3B0456D2F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565-4A24-A74E-EF3B0456D2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B4F-4A2A-B986-4AA317FA08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Garda Síochána</c:v>
                </c:pt>
                <c:pt idx="1">
                  <c:v>Other</c:v>
                </c:pt>
                <c:pt idx="2">
                  <c:v>HPRA</c:v>
                </c:pt>
                <c:pt idx="3">
                  <c:v>CCPC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65-4A24-A74E-EF3B0456D2F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REQUEST RESULTS (YTD)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714526092901737"/>
          <c:y val="0.13585309052858799"/>
          <c:w val="0.67241911522279685"/>
          <c:h val="0.787266361230678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RESULTS (YTD)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A22-4995-8A4F-519D39087B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A22-4995-8A4F-519D39087BC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A22-4995-8A4F-519D39087B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Granted</c:v>
                </c:pt>
                <c:pt idx="1">
                  <c:v>Rejected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22-4995-8A4F-519D39087BC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DD796-550E-4998-3188-DA624C1DF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FE5162-CD39-22B4-F518-1541222A4B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1B5157-4B4B-887D-A1D9-3E7764442B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7D01FDC-E072-22BB-94D4-0E35FF9EFB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4A61344-543D-CD0B-52D4-6B87CBFE7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20822-28DE-1C5D-9BD8-14F880C186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C2FA6-5560-3D4D-455A-F8CD10692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0544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59573-7299-50DE-EDC2-4D47384F1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254F46-3615-572B-8551-0BA0DBCF9F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67926-C45A-3EDF-4F9B-2A35415BDC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90A94B0-E2C7-2B21-637C-1AA70430E9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7E54CFD-9EE3-7473-DF7E-86A87359E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D7348-A6F1-6892-8742-654ABB0254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85802-642E-B4C5-396E-AAEC92C70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720608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D2AC7-309A-2C22-1D86-82F04E57A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E5BE2A-47A1-4887-15B9-FC9B2C4E72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D1E46-E3C3-FD73-1259-4A8F66D6A27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17B1E0B-ADF0-A1AE-8B92-4686B91A70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319F5EC-23C8-D886-B85E-3FF8E8A17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41599-E661-0E94-550E-AA2A51E0BD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2C06C-721B-433D-B609-8A60F3B749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3822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321D8-1A83-6FA0-FC03-40B5C8653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64545A-BA0A-E9E5-BEB9-1FFE3403AA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F25B58-BB13-26C9-9271-4A4501D023E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C1E4AD6-C18F-CCAD-35CD-BEC1FB4F84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E0F4B13-776A-F533-FA31-F41874CBD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8AB10-4A75-43D3-85AE-113499739C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4975E-7D2D-DDAD-39D4-295E19143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54681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DC71B-FFA8-A177-202E-9C59CB548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A016A7-80F2-B1E9-5A18-C4031EDA0E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A19F5B-EADC-9A16-72CC-4B438FAD46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BC30214-AA24-022E-0B71-9569EBD0FC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64F52CC-4B1C-1360-CC20-C00EE4210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B69CC-9D02-34F8-E151-B5F500623C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D7E66-3DAC-5F69-8E21-F4CEE28AED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65661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E7319-A820-8EB9-A5EE-AC5718F42BD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936800" y="10040620"/>
            <a:ext cx="446087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IE" sz="1200">
                <a:solidFill>
                  <a:srgbClr val="008000">
                    <a:alpha val="50000"/>
                  </a:srgbClr>
                </a:solidFill>
                <a:latin typeface="Aptos" panose="020B0004020202020204" pitchFamily="34" charset="0"/>
              </a:rPr>
              <a:t>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92718" y="9989820"/>
            <a:ext cx="735807" cy="20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</a:rPr>
              <a:t>Proprietary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 descr="A blue and white circle  Description automatically generated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02436" y="3766125"/>
            <a:ext cx="12435840" cy="110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6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45ᵗʰ Policy Advisory Committee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02436" y="5170170"/>
            <a:ext cx="12435840" cy="712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16ᵗʰ October 2025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321266" y="825414"/>
            <a:ext cx="2542506" cy="2542506"/>
            <a:chOff x="0" y="0"/>
            <a:chExt cx="3390008" cy="3390008"/>
          </a:xfrm>
        </p:grpSpPr>
        <p:sp>
          <p:nvSpPr>
            <p:cNvPr id="8" name="Freeform 8" descr="A yellow tick in a circle  Description automatically generated"/>
            <p:cNvSpPr/>
            <p:nvPr/>
          </p:nvSpPr>
          <p:spPr>
            <a:xfrm>
              <a:off x="0" y="0"/>
              <a:ext cx="3390011" cy="3390011"/>
            </a:xfrm>
            <a:custGeom>
              <a:avLst/>
              <a:gdLst/>
              <a:ahLst/>
              <a:cxnLst/>
              <a:rect l="l" t="t" r="r" b="b"/>
              <a:pathLst>
                <a:path w="3390011" h="3390011">
                  <a:moveTo>
                    <a:pt x="0" y="0"/>
                  </a:moveTo>
                  <a:lnTo>
                    <a:pt x="3390011" y="0"/>
                  </a:lnTo>
                  <a:lnTo>
                    <a:pt x="3390011" y="3390011"/>
                  </a:lnTo>
                  <a:lnTo>
                    <a:pt x="0" y="33900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/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150009" y="387009"/>
            <a:ext cx="14934945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NetCraft</a:t>
            </a: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Update – Attacks by Type</a:t>
            </a:r>
          </a:p>
        </p:txBody>
      </p:sp>
      <p:sp>
        <p:nvSpPr>
          <p:cNvPr id="5" name="AutoShape 5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pic>
        <p:nvPicPr>
          <p:cNvPr id="12" name="Picture 11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98F5CADF-8C32-4DA6-9A06-F91E58914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1"/>
          <a:stretch>
            <a:fillRect/>
          </a:stretch>
        </p:blipFill>
        <p:spPr>
          <a:xfrm>
            <a:off x="4524375" y="1816545"/>
            <a:ext cx="9239250" cy="73042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22F26-7840-7E7E-5930-4E5DA626D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30F489E-D53E-43DB-EA9A-E62F4ACAE8CF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>
              <a:extLst>
                <a:ext uri="{FF2B5EF4-FFF2-40B4-BE49-F238E27FC236}">
                  <a16:creationId xmlns:a16="http://schemas.microsoft.com/office/drawing/2014/main" id="{E61C4328-C771-1039-6D7B-634F1D3BF063}"/>
                </a:ext>
              </a:extLst>
            </p:cNvPr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6001A82A-5CDC-BB51-AFCA-D86D10CE4D8D}"/>
              </a:ext>
            </a:extLst>
          </p:cNvPr>
          <p:cNvSpPr txBox="1"/>
          <p:nvPr/>
        </p:nvSpPr>
        <p:spPr>
          <a:xfrm>
            <a:off x="1150009" y="387009"/>
            <a:ext cx="14934945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NetCraft</a:t>
            </a: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Update – Attacks by Group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44A2D058-2D00-AB75-D8C5-EC0AA7125B2A}"/>
              </a:ext>
            </a:extLst>
          </p:cNvPr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6B8784-F517-CEEB-5A58-1B1DAED1C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3" b="2177"/>
          <a:stretch>
            <a:fillRect/>
          </a:stretch>
        </p:blipFill>
        <p:spPr>
          <a:xfrm>
            <a:off x="4308804" y="1743394"/>
            <a:ext cx="9670392" cy="73433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732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749E4-BF4C-9C41-C9A6-46AE79D60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D03CAE5-99EE-F8B0-FC0C-1CE6A6DF26EA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>
              <a:extLst>
                <a:ext uri="{FF2B5EF4-FFF2-40B4-BE49-F238E27FC236}">
                  <a16:creationId xmlns:a16="http://schemas.microsoft.com/office/drawing/2014/main" id="{DF568805-6E38-AA49-7C00-9842F3C389A5}"/>
                </a:ext>
              </a:extLst>
            </p:cNvPr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AFB075CD-563C-EF0A-0F96-4C99C62320C3}"/>
              </a:ext>
            </a:extLst>
          </p:cNvPr>
          <p:cNvSpPr txBox="1"/>
          <p:nvPr/>
        </p:nvSpPr>
        <p:spPr>
          <a:xfrm>
            <a:off x="1123637" y="1628288"/>
            <a:ext cx="14934945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800">
                <a:latin typeface="Arial"/>
                <a:ea typeface="Arial"/>
                <a:cs typeface="Arial"/>
                <a:sym typeface="Arial"/>
              </a:rPr>
              <a:t>Movement has happened over NIS2 over the last quarter that suggests transposition is forthcoming. The NIS2 Working Group is set to meet in November</a:t>
            </a: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C9E3ACB1-F8B0-9CEE-F8C4-A090C14AF125}"/>
              </a:ext>
            </a:extLst>
          </p:cNvPr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4C1D4694-3A33-48DD-ED42-D68FC23E0266}"/>
              </a:ext>
            </a:extLst>
          </p:cNvPr>
          <p:cNvSpPr/>
          <p:nvPr/>
        </p:nvSpPr>
        <p:spPr>
          <a:xfrm>
            <a:off x="1028700" y="2594823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630A0E6A-4B99-0254-B50F-2E85BEF5A2B8}"/>
              </a:ext>
            </a:extLst>
          </p:cNvPr>
          <p:cNvGrpSpPr/>
          <p:nvPr/>
        </p:nvGrpSpPr>
        <p:grpSpPr>
          <a:xfrm>
            <a:off x="1028700" y="3107776"/>
            <a:ext cx="1218893" cy="1218893"/>
            <a:chOff x="0" y="0"/>
            <a:chExt cx="812800" cy="812800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ECB85B3-BCB8-93D6-CD2A-270DAC2EBA7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7678E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88138CA0-3BE4-2DF5-CE3A-FC5AFC6CFF92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2993" tIns="42993" rIns="42993" bIns="42993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9">
            <a:extLst>
              <a:ext uri="{FF2B5EF4-FFF2-40B4-BE49-F238E27FC236}">
                <a16:creationId xmlns:a16="http://schemas.microsoft.com/office/drawing/2014/main" id="{6C389EF7-C701-C1E4-DC7B-A49534747E96}"/>
              </a:ext>
            </a:extLst>
          </p:cNvPr>
          <p:cNvGrpSpPr/>
          <p:nvPr/>
        </p:nvGrpSpPr>
        <p:grpSpPr>
          <a:xfrm>
            <a:off x="2796793" y="3107776"/>
            <a:ext cx="3275952" cy="1218893"/>
            <a:chOff x="0" y="0"/>
            <a:chExt cx="1426319" cy="530694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8960097-8C6E-0967-084A-2AE0881C7359}"/>
                </a:ext>
              </a:extLst>
            </p:cNvPr>
            <p:cNvSpPr/>
            <p:nvPr/>
          </p:nvSpPr>
          <p:spPr>
            <a:xfrm>
              <a:off x="0" y="0"/>
              <a:ext cx="1426319" cy="530694"/>
            </a:xfrm>
            <a:custGeom>
              <a:avLst/>
              <a:gdLst/>
              <a:ahLst/>
              <a:cxnLst/>
              <a:rect l="l" t="t" r="r" b="b"/>
              <a:pathLst>
                <a:path w="1426319" h="530694">
                  <a:moveTo>
                    <a:pt x="44902" y="0"/>
                  </a:moveTo>
                  <a:lnTo>
                    <a:pt x="1381417" y="0"/>
                  </a:lnTo>
                  <a:cubicBezTo>
                    <a:pt x="1406216" y="0"/>
                    <a:pt x="1426319" y="20103"/>
                    <a:pt x="1426319" y="44902"/>
                  </a:cubicBezTo>
                  <a:lnTo>
                    <a:pt x="1426319" y="485792"/>
                  </a:lnTo>
                  <a:cubicBezTo>
                    <a:pt x="1426319" y="497701"/>
                    <a:pt x="1421588" y="509122"/>
                    <a:pt x="1413167" y="517543"/>
                  </a:cubicBezTo>
                  <a:cubicBezTo>
                    <a:pt x="1404747" y="525964"/>
                    <a:pt x="1393326" y="530694"/>
                    <a:pt x="1381417" y="530694"/>
                  </a:cubicBezTo>
                  <a:lnTo>
                    <a:pt x="44902" y="530694"/>
                  </a:lnTo>
                  <a:cubicBezTo>
                    <a:pt x="20103" y="530694"/>
                    <a:pt x="0" y="510591"/>
                    <a:pt x="0" y="485792"/>
                  </a:cubicBezTo>
                  <a:lnTo>
                    <a:pt x="0" y="44902"/>
                  </a:lnTo>
                  <a:cubicBezTo>
                    <a:pt x="0" y="20103"/>
                    <a:pt x="20103" y="0"/>
                    <a:pt x="449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0E7D5167-BEE1-5589-F24B-90864F825600}"/>
                </a:ext>
              </a:extLst>
            </p:cNvPr>
            <p:cNvSpPr txBox="1"/>
            <p:nvPr/>
          </p:nvSpPr>
          <p:spPr>
            <a:xfrm>
              <a:off x="0" y="-28575"/>
              <a:ext cx="1426319" cy="559269"/>
            </a:xfrm>
            <a:prstGeom prst="rect">
              <a:avLst/>
            </a:prstGeom>
          </p:spPr>
          <p:txBody>
            <a:bodyPr lIns="42993" tIns="42993" rIns="42993" bIns="42993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7BCF9B4D-2101-661A-62DA-226395D851EF}"/>
              </a:ext>
            </a:extLst>
          </p:cNvPr>
          <p:cNvGrpSpPr/>
          <p:nvPr/>
        </p:nvGrpSpPr>
        <p:grpSpPr>
          <a:xfrm>
            <a:off x="1028700" y="4574319"/>
            <a:ext cx="1218893" cy="1218893"/>
            <a:chOff x="0" y="0"/>
            <a:chExt cx="812800" cy="812800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318AB514-0451-B5F0-E320-01E9AED4242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B86CE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DEDF70FD-B770-BBCE-B0E2-684AA382404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2993" tIns="42993" rIns="42993" bIns="42993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AutoShape 15">
            <a:extLst>
              <a:ext uri="{FF2B5EF4-FFF2-40B4-BE49-F238E27FC236}">
                <a16:creationId xmlns:a16="http://schemas.microsoft.com/office/drawing/2014/main" id="{D0DB8F42-F19D-C353-2D07-2BEB03703049}"/>
              </a:ext>
            </a:extLst>
          </p:cNvPr>
          <p:cNvSpPr/>
          <p:nvPr/>
        </p:nvSpPr>
        <p:spPr>
          <a:xfrm>
            <a:off x="2247593" y="5183765"/>
            <a:ext cx="431659" cy="0"/>
          </a:xfrm>
          <a:prstGeom prst="line">
            <a:avLst/>
          </a:prstGeom>
          <a:ln w="19050" cap="flat">
            <a:solidFill>
              <a:srgbClr val="B86C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grpSp>
        <p:nvGrpSpPr>
          <p:cNvPr id="21" name="Group 16">
            <a:extLst>
              <a:ext uri="{FF2B5EF4-FFF2-40B4-BE49-F238E27FC236}">
                <a16:creationId xmlns:a16="http://schemas.microsoft.com/office/drawing/2014/main" id="{6D644D65-8BE5-4A2B-0379-64313CC85DC9}"/>
              </a:ext>
            </a:extLst>
          </p:cNvPr>
          <p:cNvGrpSpPr/>
          <p:nvPr/>
        </p:nvGrpSpPr>
        <p:grpSpPr>
          <a:xfrm>
            <a:off x="2679251" y="5057111"/>
            <a:ext cx="253309" cy="253309"/>
            <a:chOff x="0" y="0"/>
            <a:chExt cx="812800" cy="812800"/>
          </a:xfrm>
        </p:grpSpPr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890C076E-8D6A-B0FC-2400-BEB97F253A4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B86CE0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F6D1A4A9-E8DF-5A0F-ABAB-264CA34B9DB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2993" tIns="42993" rIns="42993" bIns="42993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4" name="Group 19">
            <a:extLst>
              <a:ext uri="{FF2B5EF4-FFF2-40B4-BE49-F238E27FC236}">
                <a16:creationId xmlns:a16="http://schemas.microsoft.com/office/drawing/2014/main" id="{9FCDAE17-CF2B-9A48-98BC-4BC6BC35568C}"/>
              </a:ext>
            </a:extLst>
          </p:cNvPr>
          <p:cNvGrpSpPr/>
          <p:nvPr/>
        </p:nvGrpSpPr>
        <p:grpSpPr>
          <a:xfrm>
            <a:off x="1028700" y="6040861"/>
            <a:ext cx="1218893" cy="1218893"/>
            <a:chOff x="0" y="0"/>
            <a:chExt cx="812800" cy="812800"/>
          </a:xfrm>
        </p:grpSpPr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13D1B4D1-6A5E-C224-CAD0-40E5F87710D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18243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26" name="TextBox 21">
              <a:extLst>
                <a:ext uri="{FF2B5EF4-FFF2-40B4-BE49-F238E27FC236}">
                  <a16:creationId xmlns:a16="http://schemas.microsoft.com/office/drawing/2014/main" id="{22CCE253-7CDA-D8CA-8D67-62C2A7C9895F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2993" tIns="42993" rIns="42993" bIns="42993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AutoShape 22">
            <a:extLst>
              <a:ext uri="{FF2B5EF4-FFF2-40B4-BE49-F238E27FC236}">
                <a16:creationId xmlns:a16="http://schemas.microsoft.com/office/drawing/2014/main" id="{39F86E81-9573-CBE3-05E1-B6448FC4882A}"/>
              </a:ext>
            </a:extLst>
          </p:cNvPr>
          <p:cNvSpPr/>
          <p:nvPr/>
        </p:nvSpPr>
        <p:spPr>
          <a:xfrm>
            <a:off x="2247593" y="6650308"/>
            <a:ext cx="431659" cy="0"/>
          </a:xfrm>
          <a:prstGeom prst="line">
            <a:avLst/>
          </a:prstGeom>
          <a:ln w="19050" cap="flat">
            <a:solidFill>
              <a:srgbClr val="18243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grpSp>
        <p:nvGrpSpPr>
          <p:cNvPr id="28" name="Group 23">
            <a:extLst>
              <a:ext uri="{FF2B5EF4-FFF2-40B4-BE49-F238E27FC236}">
                <a16:creationId xmlns:a16="http://schemas.microsoft.com/office/drawing/2014/main" id="{5E2EA879-0C79-7CE2-2B83-BE608A764D9F}"/>
              </a:ext>
            </a:extLst>
          </p:cNvPr>
          <p:cNvGrpSpPr/>
          <p:nvPr/>
        </p:nvGrpSpPr>
        <p:grpSpPr>
          <a:xfrm>
            <a:off x="2679251" y="6523653"/>
            <a:ext cx="253309" cy="253309"/>
            <a:chOff x="0" y="0"/>
            <a:chExt cx="812800" cy="812800"/>
          </a:xfrm>
        </p:grpSpPr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2910AD7F-9C56-83D7-8BC7-2512792E93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18243F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0" name="TextBox 25">
              <a:extLst>
                <a:ext uri="{FF2B5EF4-FFF2-40B4-BE49-F238E27FC236}">
                  <a16:creationId xmlns:a16="http://schemas.microsoft.com/office/drawing/2014/main" id="{A77FC179-5B1E-CC63-3BE0-EC753D90520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2993" tIns="42993" rIns="42993" bIns="42993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1" name="AutoShape 29">
            <a:extLst>
              <a:ext uri="{FF2B5EF4-FFF2-40B4-BE49-F238E27FC236}">
                <a16:creationId xmlns:a16="http://schemas.microsoft.com/office/drawing/2014/main" id="{D2E70780-738C-7068-E92C-CA672A906A06}"/>
              </a:ext>
            </a:extLst>
          </p:cNvPr>
          <p:cNvSpPr/>
          <p:nvPr/>
        </p:nvSpPr>
        <p:spPr>
          <a:xfrm>
            <a:off x="2359617" y="8116850"/>
            <a:ext cx="431659" cy="0"/>
          </a:xfrm>
          <a:prstGeom prst="line">
            <a:avLst/>
          </a:prstGeom>
          <a:ln w="19050" cap="flat">
            <a:solidFill>
              <a:srgbClr val="FF8A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grpSp>
        <p:nvGrpSpPr>
          <p:cNvPr id="32" name="Group 30">
            <a:extLst>
              <a:ext uri="{FF2B5EF4-FFF2-40B4-BE49-F238E27FC236}">
                <a16:creationId xmlns:a16="http://schemas.microsoft.com/office/drawing/2014/main" id="{2CCC41B0-56CA-620D-32F2-0D9773C6055F}"/>
              </a:ext>
            </a:extLst>
          </p:cNvPr>
          <p:cNvGrpSpPr/>
          <p:nvPr/>
        </p:nvGrpSpPr>
        <p:grpSpPr>
          <a:xfrm>
            <a:off x="2791276" y="7990196"/>
            <a:ext cx="253309" cy="253309"/>
            <a:chOff x="0" y="0"/>
            <a:chExt cx="812800" cy="812800"/>
          </a:xfrm>
        </p:grpSpPr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20045A83-DB8C-9425-ACAD-BAF84C561C6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F8A38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4" name="TextBox 32">
              <a:extLst>
                <a:ext uri="{FF2B5EF4-FFF2-40B4-BE49-F238E27FC236}">
                  <a16:creationId xmlns:a16="http://schemas.microsoft.com/office/drawing/2014/main" id="{D218E770-D0A9-3153-FCB5-ED425EF85040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2993" tIns="42993" rIns="42993" bIns="42993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5" name="AutoShape 33">
            <a:extLst>
              <a:ext uri="{FF2B5EF4-FFF2-40B4-BE49-F238E27FC236}">
                <a16:creationId xmlns:a16="http://schemas.microsoft.com/office/drawing/2014/main" id="{7A7C5C43-215B-0023-FCA0-BA222D098DA8}"/>
              </a:ext>
            </a:extLst>
          </p:cNvPr>
          <p:cNvSpPr/>
          <p:nvPr/>
        </p:nvSpPr>
        <p:spPr>
          <a:xfrm flipV="1">
            <a:off x="2247593" y="3717223"/>
            <a:ext cx="549201" cy="0"/>
          </a:xfrm>
          <a:prstGeom prst="line">
            <a:avLst/>
          </a:prstGeom>
          <a:ln w="19050" cap="flat">
            <a:solidFill>
              <a:srgbClr val="7678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grpSp>
        <p:nvGrpSpPr>
          <p:cNvPr id="36" name="Group 34">
            <a:extLst>
              <a:ext uri="{FF2B5EF4-FFF2-40B4-BE49-F238E27FC236}">
                <a16:creationId xmlns:a16="http://schemas.microsoft.com/office/drawing/2014/main" id="{00A45055-2313-6C8F-5D46-A41B967C5470}"/>
              </a:ext>
            </a:extLst>
          </p:cNvPr>
          <p:cNvGrpSpPr/>
          <p:nvPr/>
        </p:nvGrpSpPr>
        <p:grpSpPr>
          <a:xfrm>
            <a:off x="2679251" y="3570167"/>
            <a:ext cx="253309" cy="253309"/>
            <a:chOff x="0" y="0"/>
            <a:chExt cx="812800" cy="812800"/>
          </a:xfrm>
        </p:grpSpPr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596F70BD-3395-CE87-15FD-4F7D80E850A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7678ED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38" name="TextBox 36">
              <a:extLst>
                <a:ext uri="{FF2B5EF4-FFF2-40B4-BE49-F238E27FC236}">
                  <a16:creationId xmlns:a16="http://schemas.microsoft.com/office/drawing/2014/main" id="{83580CE4-39EE-0B25-0431-04D5BBCC9807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2993" tIns="42993" rIns="42993" bIns="42993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9" name="Freeform 37">
            <a:extLst>
              <a:ext uri="{FF2B5EF4-FFF2-40B4-BE49-F238E27FC236}">
                <a16:creationId xmlns:a16="http://schemas.microsoft.com/office/drawing/2014/main" id="{148F68C4-D15A-B81A-1CE9-F96A8A2E7E3F}"/>
              </a:ext>
            </a:extLst>
          </p:cNvPr>
          <p:cNvSpPr/>
          <p:nvPr/>
        </p:nvSpPr>
        <p:spPr>
          <a:xfrm>
            <a:off x="1196213" y="3254888"/>
            <a:ext cx="883866" cy="883866"/>
          </a:xfrm>
          <a:custGeom>
            <a:avLst/>
            <a:gdLst/>
            <a:ahLst/>
            <a:cxnLst/>
            <a:rect l="l" t="t" r="r" b="b"/>
            <a:pathLst>
              <a:path w="883866" h="883866">
                <a:moveTo>
                  <a:pt x="0" y="0"/>
                </a:moveTo>
                <a:lnTo>
                  <a:pt x="883866" y="0"/>
                </a:lnTo>
                <a:lnTo>
                  <a:pt x="883866" y="883867"/>
                </a:lnTo>
                <a:lnTo>
                  <a:pt x="0" y="8838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0" name="Freeform 38">
            <a:extLst>
              <a:ext uri="{FF2B5EF4-FFF2-40B4-BE49-F238E27FC236}">
                <a16:creationId xmlns:a16="http://schemas.microsoft.com/office/drawing/2014/main" id="{B0F2163D-6401-01A3-2E6B-1D8B9C77EE8B}"/>
              </a:ext>
            </a:extLst>
          </p:cNvPr>
          <p:cNvSpPr/>
          <p:nvPr/>
        </p:nvSpPr>
        <p:spPr>
          <a:xfrm>
            <a:off x="1241027" y="6231361"/>
            <a:ext cx="839052" cy="849584"/>
          </a:xfrm>
          <a:custGeom>
            <a:avLst/>
            <a:gdLst/>
            <a:ahLst/>
            <a:cxnLst/>
            <a:rect l="l" t="t" r="r" b="b"/>
            <a:pathLst>
              <a:path w="839052" h="849584">
                <a:moveTo>
                  <a:pt x="0" y="0"/>
                </a:moveTo>
                <a:lnTo>
                  <a:pt x="839052" y="0"/>
                </a:lnTo>
                <a:lnTo>
                  <a:pt x="839052" y="849585"/>
                </a:lnTo>
                <a:lnTo>
                  <a:pt x="0" y="849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16348" t="-91115" r="-271075" b="-110931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1" name="Freeform 39">
            <a:extLst>
              <a:ext uri="{FF2B5EF4-FFF2-40B4-BE49-F238E27FC236}">
                <a16:creationId xmlns:a16="http://schemas.microsoft.com/office/drawing/2014/main" id="{F0A9FF4F-4F98-16B7-ECCB-E3296699BAE7}"/>
              </a:ext>
            </a:extLst>
          </p:cNvPr>
          <p:cNvSpPr/>
          <p:nvPr/>
        </p:nvSpPr>
        <p:spPr>
          <a:xfrm>
            <a:off x="1274032" y="4753071"/>
            <a:ext cx="806048" cy="780859"/>
          </a:xfrm>
          <a:custGeom>
            <a:avLst/>
            <a:gdLst/>
            <a:ahLst/>
            <a:cxnLst/>
            <a:rect l="l" t="t" r="r" b="b"/>
            <a:pathLst>
              <a:path w="806048" h="780859">
                <a:moveTo>
                  <a:pt x="0" y="0"/>
                </a:moveTo>
                <a:lnTo>
                  <a:pt x="806047" y="0"/>
                </a:lnTo>
                <a:lnTo>
                  <a:pt x="806047" y="780858"/>
                </a:lnTo>
                <a:lnTo>
                  <a:pt x="0" y="7808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2" name="Freeform 40">
            <a:extLst>
              <a:ext uri="{FF2B5EF4-FFF2-40B4-BE49-F238E27FC236}">
                <a16:creationId xmlns:a16="http://schemas.microsoft.com/office/drawing/2014/main" id="{DEB4EFE8-4B5A-CD69-C933-19D49EFD6ADB}"/>
              </a:ext>
            </a:extLst>
          </p:cNvPr>
          <p:cNvSpPr/>
          <p:nvPr/>
        </p:nvSpPr>
        <p:spPr>
          <a:xfrm>
            <a:off x="1244069" y="7697904"/>
            <a:ext cx="972673" cy="830420"/>
          </a:xfrm>
          <a:custGeom>
            <a:avLst/>
            <a:gdLst/>
            <a:ahLst/>
            <a:cxnLst/>
            <a:rect l="l" t="t" r="r" b="b"/>
            <a:pathLst>
              <a:path w="972673" h="830420">
                <a:moveTo>
                  <a:pt x="0" y="0"/>
                </a:moveTo>
                <a:lnTo>
                  <a:pt x="972673" y="0"/>
                </a:lnTo>
                <a:lnTo>
                  <a:pt x="972673" y="830420"/>
                </a:lnTo>
                <a:lnTo>
                  <a:pt x="0" y="8304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DC4BA6F2-B417-DBD9-EC0D-010B05BDD621}"/>
              </a:ext>
            </a:extLst>
          </p:cNvPr>
          <p:cNvSpPr txBox="1"/>
          <p:nvPr/>
        </p:nvSpPr>
        <p:spPr>
          <a:xfrm>
            <a:off x="3189735" y="4933021"/>
            <a:ext cx="11269192" cy="455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81"/>
              </a:lnSpc>
              <a:spcBef>
                <a:spcPct val="0"/>
              </a:spcBef>
            </a:pPr>
            <a:r>
              <a:rPr lang="en-US" sz="2700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Budget 2026: </a:t>
            </a:r>
            <a:r>
              <a:rPr lang="en-US" sz="2700" b="1" i="1">
                <a:solidFill>
                  <a:srgbClr val="000000"/>
                </a:solidFill>
                <a:latin typeface="IBM Plex Sans Bold Italics"/>
                <a:ea typeface="IBM Plex Sans Bold Italics"/>
                <a:cs typeface="IBM Plex Sans Bold Italics"/>
                <a:sym typeface="IBM Plex Sans Bold Italics"/>
              </a:rPr>
              <a:t>Funding for NCSC to begin NIS2 implementation</a:t>
            </a:r>
          </a:p>
        </p:txBody>
      </p:sp>
      <p:sp>
        <p:nvSpPr>
          <p:cNvPr id="44" name="TextBox 44">
            <a:extLst>
              <a:ext uri="{FF2B5EF4-FFF2-40B4-BE49-F238E27FC236}">
                <a16:creationId xmlns:a16="http://schemas.microsoft.com/office/drawing/2014/main" id="{7ABDBFF5-E59A-ECA8-90DE-18B1BFD3FA2B}"/>
              </a:ext>
            </a:extLst>
          </p:cNvPr>
          <p:cNvSpPr txBox="1"/>
          <p:nvPr/>
        </p:nvSpPr>
        <p:spPr>
          <a:xfrm>
            <a:off x="3040287" y="6394964"/>
            <a:ext cx="10142099" cy="456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81"/>
              </a:lnSpc>
              <a:spcBef>
                <a:spcPct val="0"/>
              </a:spcBef>
            </a:pPr>
            <a:r>
              <a:rPr lang="en-US" sz="2700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Risk Management Measures &amp; CyFUN Certification Released</a:t>
            </a:r>
          </a:p>
        </p:txBody>
      </p:sp>
      <p:sp>
        <p:nvSpPr>
          <p:cNvPr id="45" name="TextBox 45">
            <a:extLst>
              <a:ext uri="{FF2B5EF4-FFF2-40B4-BE49-F238E27FC236}">
                <a16:creationId xmlns:a16="http://schemas.microsoft.com/office/drawing/2014/main" id="{E3373A62-91B9-DC38-70F8-6F7D7CEB41DD}"/>
              </a:ext>
            </a:extLst>
          </p:cNvPr>
          <p:cNvSpPr txBox="1"/>
          <p:nvPr/>
        </p:nvSpPr>
        <p:spPr>
          <a:xfrm>
            <a:off x="3189735" y="7803163"/>
            <a:ext cx="8943567" cy="456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81"/>
              </a:lnSpc>
              <a:spcBef>
                <a:spcPct val="0"/>
              </a:spcBef>
            </a:pPr>
            <a:r>
              <a:rPr lang="en-US" sz="2700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NIS2 Working Group Meeting (Nov 2025)</a:t>
            </a:r>
          </a:p>
        </p:txBody>
      </p:sp>
      <p:sp>
        <p:nvSpPr>
          <p:cNvPr id="46" name="TextBox 46">
            <a:extLst>
              <a:ext uri="{FF2B5EF4-FFF2-40B4-BE49-F238E27FC236}">
                <a16:creationId xmlns:a16="http://schemas.microsoft.com/office/drawing/2014/main" id="{F67D5C2B-DC90-D392-AFDD-2DE9426A2B4E}"/>
              </a:ext>
            </a:extLst>
          </p:cNvPr>
          <p:cNvSpPr txBox="1"/>
          <p:nvPr/>
        </p:nvSpPr>
        <p:spPr>
          <a:xfrm>
            <a:off x="3189735" y="3445371"/>
            <a:ext cx="13228638" cy="455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81"/>
              </a:lnSpc>
              <a:spcBef>
                <a:spcPct val="0"/>
              </a:spcBef>
            </a:pPr>
            <a:r>
              <a:rPr lang="en-US" sz="2700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Autumn 2025 Legislative Program: </a:t>
            </a:r>
            <a:r>
              <a:rPr lang="en-US" sz="2700" b="1" i="1">
                <a:solidFill>
                  <a:srgbClr val="000000"/>
                </a:solidFill>
                <a:latin typeface="IBM Plex Sans Bold Italics"/>
                <a:ea typeface="IBM Plex Sans Bold Italics"/>
                <a:cs typeface="IBM Plex Sans Bold Italics"/>
                <a:sym typeface="IBM Plex Sans Bold Italics"/>
              </a:rPr>
              <a:t>Priority for Publication</a:t>
            </a:r>
          </a:p>
        </p:txBody>
      </p:sp>
      <p:grpSp>
        <p:nvGrpSpPr>
          <p:cNvPr id="51" name="Group 26">
            <a:extLst>
              <a:ext uri="{FF2B5EF4-FFF2-40B4-BE49-F238E27FC236}">
                <a16:creationId xmlns:a16="http://schemas.microsoft.com/office/drawing/2014/main" id="{D9F1B87A-7928-5757-5166-B71711061192}"/>
              </a:ext>
            </a:extLst>
          </p:cNvPr>
          <p:cNvGrpSpPr/>
          <p:nvPr/>
        </p:nvGrpSpPr>
        <p:grpSpPr>
          <a:xfrm>
            <a:off x="1150009" y="7459157"/>
            <a:ext cx="1218893" cy="1218893"/>
            <a:chOff x="0" y="0"/>
            <a:chExt cx="812800" cy="812800"/>
          </a:xfrm>
        </p:grpSpPr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3A279F30-A5CC-7E8E-FB04-D78E7C01A7B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8A3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53" name="TextBox 28">
              <a:extLst>
                <a:ext uri="{FF2B5EF4-FFF2-40B4-BE49-F238E27FC236}">
                  <a16:creationId xmlns:a16="http://schemas.microsoft.com/office/drawing/2014/main" id="{7D94DE30-BB7E-A85A-CC0B-FF5E82721370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42993" tIns="42993" rIns="42993" bIns="42993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4" name="Freeform 40">
            <a:extLst>
              <a:ext uri="{FF2B5EF4-FFF2-40B4-BE49-F238E27FC236}">
                <a16:creationId xmlns:a16="http://schemas.microsoft.com/office/drawing/2014/main" id="{587B76DB-D4C0-5617-DEF5-96C394C9616B}"/>
              </a:ext>
            </a:extLst>
          </p:cNvPr>
          <p:cNvSpPr/>
          <p:nvPr/>
        </p:nvSpPr>
        <p:spPr>
          <a:xfrm>
            <a:off x="1253353" y="7649657"/>
            <a:ext cx="972673" cy="830420"/>
          </a:xfrm>
          <a:custGeom>
            <a:avLst/>
            <a:gdLst/>
            <a:ahLst/>
            <a:cxnLst/>
            <a:rect l="l" t="t" r="r" b="b"/>
            <a:pathLst>
              <a:path w="972673" h="830420">
                <a:moveTo>
                  <a:pt x="0" y="0"/>
                </a:moveTo>
                <a:lnTo>
                  <a:pt x="972673" y="0"/>
                </a:lnTo>
                <a:lnTo>
                  <a:pt x="972673" y="830420"/>
                </a:lnTo>
                <a:lnTo>
                  <a:pt x="0" y="8304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7" name="TextBox 42">
            <a:extLst>
              <a:ext uri="{FF2B5EF4-FFF2-40B4-BE49-F238E27FC236}">
                <a16:creationId xmlns:a16="http://schemas.microsoft.com/office/drawing/2014/main" id="{369CEBAC-21C6-3FE8-0043-8C068BFFFB72}"/>
              </a:ext>
            </a:extLst>
          </p:cNvPr>
          <p:cNvSpPr txBox="1"/>
          <p:nvPr/>
        </p:nvSpPr>
        <p:spPr>
          <a:xfrm>
            <a:off x="1016190" y="1495988"/>
            <a:ext cx="16230600" cy="52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endParaRPr lang="en-US"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TextBox 4">
            <a:extLst>
              <a:ext uri="{FF2B5EF4-FFF2-40B4-BE49-F238E27FC236}">
                <a16:creationId xmlns:a16="http://schemas.microsoft.com/office/drawing/2014/main" id="{5A6AB339-0531-B515-F908-04988901AD0A}"/>
              </a:ext>
            </a:extLst>
          </p:cNvPr>
          <p:cNvSpPr txBox="1"/>
          <p:nvPr/>
        </p:nvSpPr>
        <p:spPr>
          <a:xfrm>
            <a:off x="1150009" y="387009"/>
            <a:ext cx="14934945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NIS2 Updates</a:t>
            </a:r>
          </a:p>
        </p:txBody>
      </p:sp>
    </p:spTree>
    <p:extLst>
      <p:ext uri="{BB962C8B-B14F-4D97-AF65-F5344CB8AC3E}">
        <p14:creationId xmlns:p14="http://schemas.microsoft.com/office/powerpoint/2010/main" val="153294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1C020-E041-5B6F-60BF-04CAB3F3D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B6E6FD3-EB18-0ECB-96B3-6BD81C62FFF3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>
              <a:extLst>
                <a:ext uri="{FF2B5EF4-FFF2-40B4-BE49-F238E27FC236}">
                  <a16:creationId xmlns:a16="http://schemas.microsoft.com/office/drawing/2014/main" id="{AD79A7E3-7062-21A0-7BF2-FFA2EF768D9C}"/>
                </a:ext>
              </a:extLst>
            </p:cNvPr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91DBA582-9C61-1031-8783-1FE45CAE2D04}"/>
              </a:ext>
            </a:extLst>
          </p:cNvPr>
          <p:cNvSpPr txBox="1"/>
          <p:nvPr/>
        </p:nvSpPr>
        <p:spPr>
          <a:xfrm>
            <a:off x="1150009" y="387009"/>
            <a:ext cx="14934945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AOB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24FDAEDE-5C5B-6BD7-4E2C-6945DDBC1BAB}"/>
              </a:ext>
            </a:extLst>
          </p:cNvPr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4CDB43-5FE6-3BAE-4E5B-5C3E9AD9B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24640"/>
              </p:ext>
            </p:extLst>
          </p:nvPr>
        </p:nvGraphicFramePr>
        <p:xfrm>
          <a:off x="2433564" y="2001319"/>
          <a:ext cx="14162497" cy="2123162"/>
        </p:xfrm>
        <a:graphic>
          <a:graphicData uri="http://schemas.openxmlformats.org/drawingml/2006/table">
            <a:tbl>
              <a:tblPr/>
              <a:tblGrid>
                <a:gridCol w="14162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1581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3600">
                          <a:solidFill>
                            <a:srgbClr val="010101"/>
                          </a:solidFill>
                          <a:latin typeface="Arial"/>
                          <a:cs typeface="Arial"/>
                          <a:sym typeface="Arial"/>
                        </a:rPr>
                        <a:t>Next Meeting: </a:t>
                      </a:r>
                      <a:r>
                        <a:rPr lang="en-US" sz="3600" b="1">
                          <a:solidFill>
                            <a:srgbClr val="010101"/>
                          </a:solidFill>
                          <a:latin typeface="Arial"/>
                          <a:cs typeface="Arial"/>
                          <a:sym typeface="Arial"/>
                        </a:rPr>
                        <a:t>27 November 2025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1581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3600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Holiday Lunch &amp; PAC Photos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14A14191-8459-67E0-3402-9BC65AC73E79}"/>
              </a:ext>
            </a:extLst>
          </p:cNvPr>
          <p:cNvGrpSpPr/>
          <p:nvPr/>
        </p:nvGrpSpPr>
        <p:grpSpPr>
          <a:xfrm>
            <a:off x="1058270" y="2154763"/>
            <a:ext cx="791336" cy="791336"/>
            <a:chOff x="0" y="0"/>
            <a:chExt cx="812800" cy="81280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407FD90-EB11-7623-6371-10F9671F6EC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10101"/>
              </a:solidFill>
              <a:prstDash val="solid"/>
              <a:miter/>
            </a:ln>
          </p:spPr>
          <p:txBody>
            <a:bodyPr/>
            <a:lstStyle/>
            <a:p>
              <a:endParaRPr lang="en-IE" sz="3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1CD10B-AD14-D108-F173-6984475CB797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3600">
                  <a:solidFill>
                    <a:srgbClr val="01010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</a:p>
          </p:txBody>
        </p:sp>
      </p:grpSp>
      <p:grpSp>
        <p:nvGrpSpPr>
          <p:cNvPr id="47" name="Group 10">
            <a:extLst>
              <a:ext uri="{FF2B5EF4-FFF2-40B4-BE49-F238E27FC236}">
                <a16:creationId xmlns:a16="http://schemas.microsoft.com/office/drawing/2014/main" id="{747CF0DA-792E-7515-72B4-A9BD014EB51D}"/>
              </a:ext>
            </a:extLst>
          </p:cNvPr>
          <p:cNvGrpSpPr/>
          <p:nvPr/>
        </p:nvGrpSpPr>
        <p:grpSpPr>
          <a:xfrm>
            <a:off x="1058270" y="3217373"/>
            <a:ext cx="791336" cy="791336"/>
            <a:chOff x="0" y="0"/>
            <a:chExt cx="812800" cy="812800"/>
          </a:xfrm>
        </p:grpSpPr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AD28372C-1400-08F1-C8C5-F69ECCC2231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10101"/>
              </a:solidFill>
              <a:prstDash val="solid"/>
              <a:miter/>
            </a:ln>
          </p:spPr>
          <p:txBody>
            <a:bodyPr/>
            <a:lstStyle/>
            <a:p>
              <a:endParaRPr lang="en-IE" sz="3600"/>
            </a:p>
          </p:txBody>
        </p:sp>
        <p:sp>
          <p:nvSpPr>
            <p:cNvPr id="49" name="TextBox 12">
              <a:extLst>
                <a:ext uri="{FF2B5EF4-FFF2-40B4-BE49-F238E27FC236}">
                  <a16:creationId xmlns:a16="http://schemas.microsoft.com/office/drawing/2014/main" id="{5F1DBBCB-D574-126F-9526-9ECB1320B874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3600">
                  <a:solidFill>
                    <a:srgbClr val="01010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2968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92718" y="9989820"/>
            <a:ext cx="735807" cy="20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</a:rPr>
              <a:t>Proprietary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 descr="A qr code on a blue background  Description automatically generated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/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150009" y="377484"/>
            <a:ext cx="1493494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79"/>
              </a:lnSpc>
            </a:pPr>
            <a:r>
              <a:rPr lang="en-US" sz="53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560956"/>
              </p:ext>
            </p:extLst>
          </p:nvPr>
        </p:nvGraphicFramePr>
        <p:xfrm>
          <a:off x="2523028" y="2781300"/>
          <a:ext cx="9221109" cy="5307905"/>
        </p:xfrm>
        <a:graphic>
          <a:graphicData uri="http://schemas.openxmlformats.org/drawingml/2006/table">
            <a:tbl>
              <a:tblPr/>
              <a:tblGrid>
                <a:gridCol w="922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1581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Introductions &amp; Membership Matters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1581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Matters Arising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1581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Disputes &amp; Abuse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1581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NIS2 Updates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1581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AOB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7"/>
          <p:cNvGrpSpPr/>
          <p:nvPr/>
        </p:nvGrpSpPr>
        <p:grpSpPr>
          <a:xfrm>
            <a:off x="1147734" y="2934744"/>
            <a:ext cx="791336" cy="79133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10101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1010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47734" y="3997354"/>
            <a:ext cx="791336" cy="79133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10101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1010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47734" y="5059963"/>
            <a:ext cx="791336" cy="79133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10101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1010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47734" y="6122572"/>
            <a:ext cx="791336" cy="79133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10101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1010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47734" y="7182241"/>
            <a:ext cx="791336" cy="791336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10101"/>
              </a:solidFill>
              <a:prstDash val="solid"/>
              <a:miter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010101"/>
                  </a:solidFill>
                  <a:latin typeface="Arial"/>
                  <a:ea typeface="Arial"/>
                  <a:cs typeface="Arial"/>
                  <a:sym typeface="Arial"/>
                </a:rPr>
                <a:t>05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/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135869" y="313749"/>
            <a:ext cx="14086794" cy="90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Membership Matters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919221"/>
            <a:ext cx="16230600" cy="447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l">
              <a:lnSpc>
                <a:spcPts val="7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keep </a:t>
            </a: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microphones muted 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throughout the call</a:t>
            </a:r>
          </a:p>
          <a:p>
            <a:pPr marL="542925" lvl="1" indent="-271462" algn="l">
              <a:lnSpc>
                <a:spcPts val="7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</a:t>
            </a: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"raise a hand" 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ask a question or </a:t>
            </a: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add comments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the chat box</a:t>
            </a:r>
          </a:p>
          <a:p>
            <a:pPr marL="542925" lvl="1" indent="-271462" algn="l">
              <a:lnSpc>
                <a:spcPts val="7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 speaking, please </a:t>
            </a: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state your name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the record</a:t>
            </a:r>
          </a:p>
          <a:p>
            <a:pPr marL="542925" lvl="1" indent="-271462" algn="l">
              <a:lnSpc>
                <a:spcPts val="7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Meeting will be </a:t>
            </a: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recorded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to assist with minute drafting</a:t>
            </a:r>
          </a:p>
          <a:p>
            <a:pPr marL="542925" lvl="1" indent="-271462" algn="l">
              <a:lnSpc>
                <a:spcPts val="7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Recording will</a:t>
            </a: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be deleted 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the Minutes are approved by the PAC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/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135869" y="313749"/>
            <a:ext cx="14086794" cy="90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Minutes of PAC 44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905266"/>
            <a:ext cx="16230600" cy="356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l">
              <a:lnSpc>
                <a:spcPts val="7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Meeting minutes are circulated to the membership after each meeting.</a:t>
            </a:r>
          </a:p>
          <a:p>
            <a:pPr marL="542925" lvl="1" indent="-271462" algn="l">
              <a:lnSpc>
                <a:spcPts val="7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Comments &amp; feedback are accepted over a two-week period.</a:t>
            </a:r>
          </a:p>
          <a:p>
            <a:pPr marL="542925" lvl="1" indent="-271462" algn="l">
              <a:lnSpc>
                <a:spcPts val="7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edits are requested, and consensus exists, these are reflected in the Minutes.</a:t>
            </a:r>
          </a:p>
          <a:p>
            <a:pPr marL="542925" lvl="1" indent="-271462" algn="l">
              <a:lnSpc>
                <a:spcPts val="7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Minutes and slides are published on weare.ie after the comment period has ended.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/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4" name="AutoShape 4"/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5" name="AutoShape 5"/>
          <p:cNvSpPr/>
          <p:nvPr/>
        </p:nvSpPr>
        <p:spPr>
          <a:xfrm>
            <a:off x="1010503" y="3148051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6" name="AutoShape 6"/>
          <p:cNvSpPr/>
          <p:nvPr/>
        </p:nvSpPr>
        <p:spPr>
          <a:xfrm>
            <a:off x="4865666" y="9255018"/>
            <a:ext cx="467676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7" name="AutoShape 7"/>
          <p:cNvSpPr/>
          <p:nvPr/>
        </p:nvSpPr>
        <p:spPr>
          <a:xfrm>
            <a:off x="1010503" y="4449889"/>
            <a:ext cx="16230600" cy="0"/>
          </a:xfrm>
          <a:prstGeom prst="line">
            <a:avLst/>
          </a:prstGeom>
          <a:ln w="2857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8" name="AutoShape 8"/>
          <p:cNvSpPr/>
          <p:nvPr/>
        </p:nvSpPr>
        <p:spPr>
          <a:xfrm>
            <a:off x="1010503" y="5760057"/>
            <a:ext cx="16230600" cy="0"/>
          </a:xfrm>
          <a:prstGeom prst="line">
            <a:avLst/>
          </a:prstGeom>
          <a:ln w="2857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9" name="AutoShape 9"/>
          <p:cNvSpPr/>
          <p:nvPr/>
        </p:nvSpPr>
        <p:spPr>
          <a:xfrm>
            <a:off x="1010503" y="7070224"/>
            <a:ext cx="16230600" cy="0"/>
          </a:xfrm>
          <a:prstGeom prst="line">
            <a:avLst/>
          </a:prstGeom>
          <a:ln w="2857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10" name="AutoShape 10"/>
          <p:cNvSpPr/>
          <p:nvPr/>
        </p:nvSpPr>
        <p:spPr>
          <a:xfrm>
            <a:off x="1010503" y="8380391"/>
            <a:ext cx="16230600" cy="0"/>
          </a:xfrm>
          <a:prstGeom prst="line">
            <a:avLst/>
          </a:prstGeom>
          <a:ln w="2857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11" name="AutoShape 11"/>
          <p:cNvSpPr/>
          <p:nvPr/>
        </p:nvSpPr>
        <p:spPr>
          <a:xfrm>
            <a:off x="5081307" y="3921046"/>
            <a:ext cx="467676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12" name="AutoShape 12"/>
          <p:cNvSpPr/>
          <p:nvPr/>
        </p:nvSpPr>
        <p:spPr>
          <a:xfrm>
            <a:off x="5081307" y="5234838"/>
            <a:ext cx="467676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13" name="AutoShape 13"/>
          <p:cNvSpPr/>
          <p:nvPr/>
        </p:nvSpPr>
        <p:spPr>
          <a:xfrm>
            <a:off x="5081307" y="6546171"/>
            <a:ext cx="467676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14" name="AutoShape 14"/>
          <p:cNvSpPr/>
          <p:nvPr/>
        </p:nvSpPr>
        <p:spPr>
          <a:xfrm>
            <a:off x="5081307" y="7859963"/>
            <a:ext cx="467676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15" name="AutoShape 15"/>
          <p:cNvSpPr/>
          <p:nvPr/>
        </p:nvSpPr>
        <p:spPr>
          <a:xfrm>
            <a:off x="13898493" y="3905289"/>
            <a:ext cx="467676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16" name="AutoShape 16"/>
          <p:cNvSpPr/>
          <p:nvPr/>
        </p:nvSpPr>
        <p:spPr>
          <a:xfrm>
            <a:off x="13898493" y="5219081"/>
            <a:ext cx="467676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17" name="AutoShape 17"/>
          <p:cNvSpPr/>
          <p:nvPr/>
        </p:nvSpPr>
        <p:spPr>
          <a:xfrm>
            <a:off x="13898493" y="6530414"/>
            <a:ext cx="467676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18" name="AutoShape 18"/>
          <p:cNvSpPr/>
          <p:nvPr/>
        </p:nvSpPr>
        <p:spPr>
          <a:xfrm>
            <a:off x="13898493" y="7844206"/>
            <a:ext cx="467676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grpSp>
        <p:nvGrpSpPr>
          <p:cNvPr id="19" name="Group 19"/>
          <p:cNvGrpSpPr/>
          <p:nvPr/>
        </p:nvGrpSpPr>
        <p:grpSpPr>
          <a:xfrm>
            <a:off x="15536994" y="3605251"/>
            <a:ext cx="629139" cy="62913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6936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50009" y="387009"/>
            <a:ext cx="14934945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Legislative &amp; Regulatory Updates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47750" y="1417531"/>
            <a:ext cx="16230600" cy="920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59"/>
              </a:lnSpc>
            </a:pPr>
            <a:r>
              <a:rPr lang="en-US" sz="3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Autumn 2025 Legislative </a:t>
            </a:r>
            <a:r>
              <a:rPr lang="en-US" sz="3399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3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includes NIS2 and other low-risk legislation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10503" y="3357601"/>
            <a:ext cx="3305004" cy="909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7"/>
              </a:lnSpc>
              <a:spcBef>
                <a:spcPct val="0"/>
              </a:spcBef>
            </a:pPr>
            <a:r>
              <a:rPr lang="en-US" sz="257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COMMITTEE STAGE (SEANAD ÉIREANN)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9553" y="4988168"/>
            <a:ext cx="3817916" cy="45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7"/>
              </a:lnSpc>
              <a:spcBef>
                <a:spcPct val="0"/>
              </a:spcBef>
            </a:pPr>
            <a:r>
              <a:rPr lang="en-US" sz="257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PRIORITY PUBLICATION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10503" y="6299501"/>
            <a:ext cx="3817916" cy="45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7"/>
              </a:lnSpc>
              <a:spcBef>
                <a:spcPct val="0"/>
              </a:spcBef>
            </a:pPr>
            <a:r>
              <a:rPr lang="en-US" sz="257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PRIORITY PUBLICATION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10503" y="7570286"/>
            <a:ext cx="3836966" cy="45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7"/>
              </a:lnSpc>
              <a:spcBef>
                <a:spcPct val="0"/>
              </a:spcBef>
            </a:pPr>
            <a:r>
              <a:rPr lang="en-US" sz="257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PRIORITY DRAFTING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896545" y="3616802"/>
            <a:ext cx="8001948" cy="45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7"/>
              </a:lnSpc>
              <a:spcBef>
                <a:spcPct val="0"/>
              </a:spcBef>
            </a:pPr>
            <a:r>
              <a:rPr lang="en-US" sz="2576" i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Defamation (Amendment) Bill 2024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896545" y="4930595"/>
            <a:ext cx="6180370" cy="45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7"/>
              </a:lnSpc>
              <a:spcBef>
                <a:spcPct val="0"/>
              </a:spcBef>
            </a:pPr>
            <a:r>
              <a:rPr lang="en-US" sz="2576" i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National Cyber Security Bill (NIS2)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879445" y="6018549"/>
            <a:ext cx="7883526" cy="909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7"/>
              </a:lnSpc>
              <a:spcBef>
                <a:spcPct val="0"/>
              </a:spcBef>
            </a:pPr>
            <a:r>
              <a:rPr lang="en-US" sz="2576" i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Criminal Justice (International Cooperation) (Amendment) Bill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879445" y="7347122"/>
            <a:ext cx="7883526" cy="909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7"/>
              </a:lnSpc>
              <a:spcBef>
                <a:spcPct val="0"/>
              </a:spcBef>
            </a:pPr>
            <a:r>
              <a:rPr lang="en-US" sz="2576" i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Criminal Justice (Protection, Preservation of and Access to Data on Information Systems) Bill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5536994" y="6206473"/>
            <a:ext cx="629139" cy="629139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6936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5536994" y="7559926"/>
            <a:ext cx="629139" cy="629139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6936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5536994" y="4891515"/>
            <a:ext cx="629139" cy="629139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010503" y="2609866"/>
            <a:ext cx="3817916" cy="45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7"/>
              </a:lnSpc>
              <a:spcBef>
                <a:spcPct val="0"/>
              </a:spcBef>
            </a:pPr>
            <a:r>
              <a:rPr lang="en-US" sz="257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STAGE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690327" y="2609866"/>
            <a:ext cx="3817916" cy="45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7"/>
              </a:lnSpc>
              <a:spcBef>
                <a:spcPct val="0"/>
              </a:spcBef>
            </a:pPr>
            <a:r>
              <a:rPr lang="en-US" sz="2576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TITLE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462025" y="2689320"/>
            <a:ext cx="2779078" cy="458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9"/>
              </a:lnSpc>
              <a:spcBef>
                <a:spcPct val="0"/>
              </a:spcBef>
            </a:pPr>
            <a:r>
              <a:rPr lang="en-US" sz="2578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RISK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/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5" name="AutoShape 5"/>
          <p:cNvSpPr/>
          <p:nvPr/>
        </p:nvSpPr>
        <p:spPr>
          <a:xfrm>
            <a:off x="1028700" y="2743473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>
            <a:off x="4486168" y="3296054"/>
            <a:ext cx="413401" cy="453043"/>
          </a:xfrm>
          <a:custGeom>
            <a:avLst/>
            <a:gdLst/>
            <a:ahLst/>
            <a:cxnLst/>
            <a:rect l="l" t="t" r="r" b="b"/>
            <a:pathLst>
              <a:path w="413401" h="453043">
                <a:moveTo>
                  <a:pt x="0" y="0"/>
                </a:moveTo>
                <a:lnTo>
                  <a:pt x="413401" y="0"/>
                </a:lnTo>
                <a:lnTo>
                  <a:pt x="413401" y="453043"/>
                </a:lnTo>
                <a:lnTo>
                  <a:pt x="0" y="4530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938027"/>
              </p:ext>
            </p:extLst>
          </p:nvPr>
        </p:nvGraphicFramePr>
        <p:xfrm>
          <a:off x="1028700" y="3013484"/>
          <a:ext cx="16230601" cy="5819775"/>
        </p:xfrm>
        <a:graphic>
          <a:graphicData uri="http://schemas.openxmlformats.org/drawingml/2006/table">
            <a:tbl>
              <a:tblPr/>
              <a:tblGrid>
                <a:gridCol w="333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1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2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0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589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Proposal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Originator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Status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Timeline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Next Steps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847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i="1">
                          <a:solidFill>
                            <a:srgbClr val="000000"/>
                          </a:solidFill>
                          <a:latin typeface="Arial Italics"/>
                          <a:ea typeface="Arial Italics"/>
                          <a:cs typeface="Arial Italics"/>
                          <a:sym typeface="Arial Italics"/>
                        </a:rPr>
                        <a:t>De Minimis Amendments 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 Policy Suite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.ie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Q4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Updated policies to be publicly available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847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Modernising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the </a:t>
                      </a:r>
                      <a:r>
                        <a:rPr lang="en-US" sz="2000" i="1">
                          <a:solidFill>
                            <a:srgbClr val="000000"/>
                          </a:solidFill>
                          <a:latin typeface="Arial Italics"/>
                          <a:ea typeface="Arial Italics"/>
                          <a:cs typeface="Arial Italics"/>
                          <a:sym typeface="Arial Italics"/>
                        </a:rPr>
                        <a:t>Connection-to-Ireland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.ie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Q4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Discussion Paper to be drafted for PAC 46 (Nov 2025)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847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NIS2 Policy Amendments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.ie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Q1 2026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NIS2 Working Group to meet (Nov 2025)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847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Amendments to </a:t>
                      </a:r>
                      <a:r>
                        <a:rPr lang="en-US" sz="2000" i="1">
                          <a:solidFill>
                            <a:srgbClr val="000000"/>
                          </a:solidFill>
                          <a:latin typeface="Arial Italics"/>
                          <a:ea typeface="Arial Italics"/>
                          <a:cs typeface="Arial Italics"/>
                          <a:sym typeface="Arial Italics"/>
                        </a:rPr>
                        <a:t>Charity Policy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.ie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Issue proposed to be revisited post-NIS2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>
            <a:off x="7236603" y="3296054"/>
            <a:ext cx="453043" cy="453043"/>
          </a:xfrm>
          <a:custGeom>
            <a:avLst/>
            <a:gdLst/>
            <a:ahLst/>
            <a:cxnLst/>
            <a:rect l="l" t="t" r="r" b="b"/>
            <a:pathLst>
              <a:path w="453043" h="453043">
                <a:moveTo>
                  <a:pt x="0" y="0"/>
                </a:moveTo>
                <a:lnTo>
                  <a:pt x="453042" y="0"/>
                </a:lnTo>
                <a:lnTo>
                  <a:pt x="453042" y="453043"/>
                </a:lnTo>
                <a:lnTo>
                  <a:pt x="0" y="453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Freeform 9"/>
          <p:cNvSpPr/>
          <p:nvPr/>
        </p:nvSpPr>
        <p:spPr>
          <a:xfrm>
            <a:off x="9410515" y="3296054"/>
            <a:ext cx="453043" cy="453043"/>
          </a:xfrm>
          <a:custGeom>
            <a:avLst/>
            <a:gdLst/>
            <a:ahLst/>
            <a:cxnLst/>
            <a:rect l="l" t="t" r="r" b="b"/>
            <a:pathLst>
              <a:path w="453043" h="453043">
                <a:moveTo>
                  <a:pt x="0" y="0"/>
                </a:moveTo>
                <a:lnTo>
                  <a:pt x="453043" y="0"/>
                </a:lnTo>
                <a:lnTo>
                  <a:pt x="453043" y="453043"/>
                </a:lnTo>
                <a:lnTo>
                  <a:pt x="0" y="4530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0" name="Freeform 10"/>
          <p:cNvSpPr/>
          <p:nvPr/>
        </p:nvSpPr>
        <p:spPr>
          <a:xfrm>
            <a:off x="1150009" y="3336262"/>
            <a:ext cx="453043" cy="412835"/>
          </a:xfrm>
          <a:custGeom>
            <a:avLst/>
            <a:gdLst/>
            <a:ahLst/>
            <a:cxnLst/>
            <a:rect l="l" t="t" r="r" b="b"/>
            <a:pathLst>
              <a:path w="453043" h="412835">
                <a:moveTo>
                  <a:pt x="0" y="0"/>
                </a:moveTo>
                <a:lnTo>
                  <a:pt x="453043" y="0"/>
                </a:lnTo>
                <a:lnTo>
                  <a:pt x="453043" y="412835"/>
                </a:lnTo>
                <a:lnTo>
                  <a:pt x="0" y="4128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1" name="TextBox 11"/>
          <p:cNvSpPr txBox="1"/>
          <p:nvPr/>
        </p:nvSpPr>
        <p:spPr>
          <a:xfrm>
            <a:off x="1150009" y="387009"/>
            <a:ext cx="14934945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Policy Updates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1542008"/>
            <a:ext cx="16230600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Policy priorities for the rest of 2025 include </a:t>
            </a:r>
            <a:r>
              <a:rPr lang="en-US" sz="300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modernising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i="1">
                <a:solidFill>
                  <a:srgbClr val="000000"/>
                </a:solidFill>
                <a:latin typeface="Arial Italics"/>
                <a:ea typeface="Arial Italics"/>
                <a:cs typeface="Arial Italics"/>
                <a:sym typeface="Arial Italics"/>
              </a:rPr>
              <a:t>Connection-to-Ireland</a:t>
            </a: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convening the NIS2 Working Group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371275" y="4472997"/>
            <a:ext cx="1600748" cy="530311"/>
            <a:chOff x="0" y="0"/>
            <a:chExt cx="421596" cy="13967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21596" cy="139670"/>
            </a:xfrm>
            <a:custGeom>
              <a:avLst/>
              <a:gdLst/>
              <a:ahLst/>
              <a:cxnLst/>
              <a:rect l="l" t="t" r="r" b="b"/>
              <a:pathLst>
                <a:path w="421596" h="139670">
                  <a:moveTo>
                    <a:pt x="69835" y="0"/>
                  </a:moveTo>
                  <a:lnTo>
                    <a:pt x="351761" y="0"/>
                  </a:lnTo>
                  <a:cubicBezTo>
                    <a:pt x="370282" y="0"/>
                    <a:pt x="388045" y="7358"/>
                    <a:pt x="401142" y="20454"/>
                  </a:cubicBezTo>
                  <a:cubicBezTo>
                    <a:pt x="414239" y="33551"/>
                    <a:pt x="421596" y="51314"/>
                    <a:pt x="421596" y="69835"/>
                  </a:cubicBezTo>
                  <a:lnTo>
                    <a:pt x="421596" y="69835"/>
                  </a:lnTo>
                  <a:cubicBezTo>
                    <a:pt x="421596" y="88357"/>
                    <a:pt x="414239" y="106120"/>
                    <a:pt x="401142" y="119216"/>
                  </a:cubicBezTo>
                  <a:cubicBezTo>
                    <a:pt x="388045" y="132313"/>
                    <a:pt x="370282" y="139670"/>
                    <a:pt x="351761" y="139670"/>
                  </a:cubicBezTo>
                  <a:lnTo>
                    <a:pt x="69835" y="139670"/>
                  </a:lnTo>
                  <a:cubicBezTo>
                    <a:pt x="51314" y="139670"/>
                    <a:pt x="33551" y="132313"/>
                    <a:pt x="20454" y="119216"/>
                  </a:cubicBezTo>
                  <a:cubicBezTo>
                    <a:pt x="7358" y="106120"/>
                    <a:pt x="0" y="88357"/>
                    <a:pt x="0" y="69835"/>
                  </a:cubicBezTo>
                  <a:lnTo>
                    <a:pt x="0" y="69835"/>
                  </a:lnTo>
                  <a:cubicBezTo>
                    <a:pt x="0" y="51314"/>
                    <a:pt x="7358" y="33551"/>
                    <a:pt x="20454" y="20454"/>
                  </a:cubicBezTo>
                  <a:cubicBezTo>
                    <a:pt x="33551" y="7358"/>
                    <a:pt x="51314" y="0"/>
                    <a:pt x="69835" y="0"/>
                  </a:cubicBezTo>
                  <a:close/>
                </a:path>
              </a:pathLst>
            </a:custGeom>
            <a:solidFill>
              <a:srgbClr val="016936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21596" cy="158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199" b="1">
                  <a:solidFill>
                    <a:srgbClr val="E5F1F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Completed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2470173" y="3336262"/>
            <a:ext cx="453043" cy="453043"/>
          </a:xfrm>
          <a:custGeom>
            <a:avLst/>
            <a:gdLst/>
            <a:ahLst/>
            <a:cxnLst/>
            <a:rect l="l" t="t" r="r" b="b"/>
            <a:pathLst>
              <a:path w="453043" h="453043">
                <a:moveTo>
                  <a:pt x="0" y="0"/>
                </a:moveTo>
                <a:lnTo>
                  <a:pt x="453043" y="0"/>
                </a:lnTo>
                <a:lnTo>
                  <a:pt x="453043" y="453042"/>
                </a:lnTo>
                <a:lnTo>
                  <a:pt x="0" y="4530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18" name="Group 18"/>
          <p:cNvGrpSpPr/>
          <p:nvPr/>
        </p:nvGrpSpPr>
        <p:grpSpPr>
          <a:xfrm>
            <a:off x="7285286" y="5572491"/>
            <a:ext cx="1772725" cy="530311"/>
            <a:chOff x="0" y="0"/>
            <a:chExt cx="466891" cy="13967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66891" cy="139670"/>
            </a:xfrm>
            <a:custGeom>
              <a:avLst/>
              <a:gdLst/>
              <a:ahLst/>
              <a:cxnLst/>
              <a:rect l="l" t="t" r="r" b="b"/>
              <a:pathLst>
                <a:path w="466891" h="139670">
                  <a:moveTo>
                    <a:pt x="69835" y="0"/>
                  </a:moveTo>
                  <a:lnTo>
                    <a:pt x="397055" y="0"/>
                  </a:lnTo>
                  <a:cubicBezTo>
                    <a:pt x="415577" y="0"/>
                    <a:pt x="433340" y="7358"/>
                    <a:pt x="446436" y="20454"/>
                  </a:cubicBezTo>
                  <a:cubicBezTo>
                    <a:pt x="459533" y="33551"/>
                    <a:pt x="466891" y="51314"/>
                    <a:pt x="466891" y="69835"/>
                  </a:cubicBezTo>
                  <a:lnTo>
                    <a:pt x="466891" y="69835"/>
                  </a:lnTo>
                  <a:cubicBezTo>
                    <a:pt x="466891" y="88357"/>
                    <a:pt x="459533" y="106120"/>
                    <a:pt x="446436" y="119216"/>
                  </a:cubicBezTo>
                  <a:cubicBezTo>
                    <a:pt x="433340" y="132313"/>
                    <a:pt x="415577" y="139670"/>
                    <a:pt x="397055" y="139670"/>
                  </a:cubicBezTo>
                  <a:lnTo>
                    <a:pt x="69835" y="139670"/>
                  </a:lnTo>
                  <a:cubicBezTo>
                    <a:pt x="51314" y="139670"/>
                    <a:pt x="33551" y="132313"/>
                    <a:pt x="20454" y="119216"/>
                  </a:cubicBezTo>
                  <a:cubicBezTo>
                    <a:pt x="7358" y="106120"/>
                    <a:pt x="0" y="88357"/>
                    <a:pt x="0" y="69835"/>
                  </a:cubicBezTo>
                  <a:lnTo>
                    <a:pt x="0" y="69835"/>
                  </a:lnTo>
                  <a:cubicBezTo>
                    <a:pt x="0" y="51314"/>
                    <a:pt x="7358" y="33551"/>
                    <a:pt x="20454" y="20454"/>
                  </a:cubicBezTo>
                  <a:cubicBezTo>
                    <a:pt x="33551" y="7358"/>
                    <a:pt x="51314" y="0"/>
                    <a:pt x="69835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466891" cy="158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19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Scoping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371275" y="6715975"/>
            <a:ext cx="1600748" cy="530311"/>
            <a:chOff x="0" y="0"/>
            <a:chExt cx="421596" cy="13967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21596" cy="139670"/>
            </a:xfrm>
            <a:custGeom>
              <a:avLst/>
              <a:gdLst/>
              <a:ahLst/>
              <a:cxnLst/>
              <a:rect l="l" t="t" r="r" b="b"/>
              <a:pathLst>
                <a:path w="421596" h="139670">
                  <a:moveTo>
                    <a:pt x="69835" y="0"/>
                  </a:moveTo>
                  <a:lnTo>
                    <a:pt x="351761" y="0"/>
                  </a:lnTo>
                  <a:cubicBezTo>
                    <a:pt x="370282" y="0"/>
                    <a:pt x="388045" y="7358"/>
                    <a:pt x="401142" y="20454"/>
                  </a:cubicBezTo>
                  <a:cubicBezTo>
                    <a:pt x="414239" y="33551"/>
                    <a:pt x="421596" y="51314"/>
                    <a:pt x="421596" y="69835"/>
                  </a:cubicBezTo>
                  <a:lnTo>
                    <a:pt x="421596" y="69835"/>
                  </a:lnTo>
                  <a:cubicBezTo>
                    <a:pt x="421596" y="88357"/>
                    <a:pt x="414239" y="106120"/>
                    <a:pt x="401142" y="119216"/>
                  </a:cubicBezTo>
                  <a:cubicBezTo>
                    <a:pt x="388045" y="132313"/>
                    <a:pt x="370282" y="139670"/>
                    <a:pt x="351761" y="139670"/>
                  </a:cubicBezTo>
                  <a:lnTo>
                    <a:pt x="69835" y="139670"/>
                  </a:lnTo>
                  <a:cubicBezTo>
                    <a:pt x="51314" y="139670"/>
                    <a:pt x="33551" y="132313"/>
                    <a:pt x="20454" y="119216"/>
                  </a:cubicBezTo>
                  <a:cubicBezTo>
                    <a:pt x="7358" y="106120"/>
                    <a:pt x="0" y="88357"/>
                    <a:pt x="0" y="69835"/>
                  </a:cubicBezTo>
                  <a:lnTo>
                    <a:pt x="0" y="69835"/>
                  </a:lnTo>
                  <a:cubicBezTo>
                    <a:pt x="0" y="51314"/>
                    <a:pt x="7358" y="33551"/>
                    <a:pt x="20454" y="20454"/>
                  </a:cubicBezTo>
                  <a:cubicBezTo>
                    <a:pt x="33551" y="7358"/>
                    <a:pt x="51314" y="0"/>
                    <a:pt x="69835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421596" cy="158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19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Blocked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371275" y="7970186"/>
            <a:ext cx="1600748" cy="530311"/>
            <a:chOff x="0" y="0"/>
            <a:chExt cx="421596" cy="13967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21596" cy="139670"/>
            </a:xfrm>
            <a:custGeom>
              <a:avLst/>
              <a:gdLst/>
              <a:ahLst/>
              <a:cxnLst/>
              <a:rect l="l" t="t" r="r" b="b"/>
              <a:pathLst>
                <a:path w="421596" h="139670">
                  <a:moveTo>
                    <a:pt x="69835" y="0"/>
                  </a:moveTo>
                  <a:lnTo>
                    <a:pt x="351761" y="0"/>
                  </a:lnTo>
                  <a:cubicBezTo>
                    <a:pt x="370282" y="0"/>
                    <a:pt x="388045" y="7358"/>
                    <a:pt x="401142" y="20454"/>
                  </a:cubicBezTo>
                  <a:cubicBezTo>
                    <a:pt x="414239" y="33551"/>
                    <a:pt x="421596" y="51314"/>
                    <a:pt x="421596" y="69835"/>
                  </a:cubicBezTo>
                  <a:lnTo>
                    <a:pt x="421596" y="69835"/>
                  </a:lnTo>
                  <a:cubicBezTo>
                    <a:pt x="421596" y="88357"/>
                    <a:pt x="414239" y="106120"/>
                    <a:pt x="401142" y="119216"/>
                  </a:cubicBezTo>
                  <a:cubicBezTo>
                    <a:pt x="388045" y="132313"/>
                    <a:pt x="370282" y="139670"/>
                    <a:pt x="351761" y="139670"/>
                  </a:cubicBezTo>
                  <a:lnTo>
                    <a:pt x="69835" y="139670"/>
                  </a:lnTo>
                  <a:cubicBezTo>
                    <a:pt x="51314" y="139670"/>
                    <a:pt x="33551" y="132313"/>
                    <a:pt x="20454" y="119216"/>
                  </a:cubicBezTo>
                  <a:cubicBezTo>
                    <a:pt x="7358" y="106120"/>
                    <a:pt x="0" y="88357"/>
                    <a:pt x="0" y="69835"/>
                  </a:cubicBezTo>
                  <a:lnTo>
                    <a:pt x="0" y="69835"/>
                  </a:lnTo>
                  <a:cubicBezTo>
                    <a:pt x="0" y="51314"/>
                    <a:pt x="7358" y="33551"/>
                    <a:pt x="20454" y="20454"/>
                  </a:cubicBezTo>
                  <a:cubicBezTo>
                    <a:pt x="33551" y="7358"/>
                    <a:pt x="51314" y="0"/>
                    <a:pt x="69835" y="0"/>
                  </a:cubicBez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9050"/>
              <a:ext cx="421596" cy="1587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r>
                <a:rPr lang="en-US" sz="2199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Backlog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/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50009" y="387009"/>
            <a:ext cx="14934945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Other Matters Arising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7238512F-5052-2394-8408-E00C8F9C1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774965"/>
              </p:ext>
            </p:extLst>
          </p:nvPr>
        </p:nvGraphicFramePr>
        <p:xfrm>
          <a:off x="2525303" y="2107594"/>
          <a:ext cx="14162497" cy="3184743"/>
        </p:xfrm>
        <a:graphic>
          <a:graphicData uri="http://schemas.openxmlformats.org/drawingml/2006/table">
            <a:tbl>
              <a:tblPr/>
              <a:tblGrid>
                <a:gridCol w="14162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1581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3600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r>
                        <a:rPr lang="en-US" sz="3600" err="1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</a:t>
                      </a:r>
                      <a:r>
                        <a:rPr lang="en-US" sz="3600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to join the Irish Internet Hotline as member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1581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3600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Awaiting final </a:t>
                      </a:r>
                      <a:r>
                        <a:rPr lang="en-US" sz="4000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approval</a:t>
                      </a:r>
                      <a:r>
                        <a:rPr lang="en-US" sz="3600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for .</a:t>
                      </a:r>
                      <a:r>
                        <a:rPr lang="en-US" sz="3600" err="1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</a:t>
                      </a:r>
                      <a:r>
                        <a:rPr lang="en-US" sz="3600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Terms of Endorsement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1581">
                <a:tc>
                  <a:txBody>
                    <a:bodyPr/>
                    <a:lstStyle/>
                    <a:p>
                      <a:pPr algn="l">
                        <a:lnSpc>
                          <a:spcPts val="3919"/>
                        </a:lnSpc>
                        <a:defRPr/>
                      </a:pPr>
                      <a:r>
                        <a:rPr lang="en-US" sz="3600">
                          <a:solidFill>
                            <a:srgbClr val="01010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ICANN 84 in Dublin from 25 – 30 October 2025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Group 7">
            <a:extLst>
              <a:ext uri="{FF2B5EF4-FFF2-40B4-BE49-F238E27FC236}">
                <a16:creationId xmlns:a16="http://schemas.microsoft.com/office/drawing/2014/main" id="{B286B900-12D9-A4CD-C518-F7335755CFFD}"/>
              </a:ext>
            </a:extLst>
          </p:cNvPr>
          <p:cNvGrpSpPr/>
          <p:nvPr/>
        </p:nvGrpSpPr>
        <p:grpSpPr>
          <a:xfrm>
            <a:off x="1150009" y="2261038"/>
            <a:ext cx="791336" cy="791336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144FCD1-E517-87B0-8A87-3241807D1A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10101"/>
              </a:solidFill>
              <a:prstDash val="solid"/>
              <a:miter/>
            </a:ln>
          </p:spPr>
          <p:txBody>
            <a:bodyPr/>
            <a:lstStyle/>
            <a:p>
              <a:endParaRPr lang="en-IE" sz="360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C7B342F-F388-E5C0-EE77-DA6ABA010FE0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3600">
                  <a:solidFill>
                    <a:srgbClr val="01010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2A7D8ED-2CB8-57D0-2C3F-C37D56ED1CAB}"/>
              </a:ext>
            </a:extLst>
          </p:cNvPr>
          <p:cNvGrpSpPr/>
          <p:nvPr/>
        </p:nvGrpSpPr>
        <p:grpSpPr>
          <a:xfrm>
            <a:off x="1150009" y="3323648"/>
            <a:ext cx="791336" cy="791336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0877D37-4D5B-5D9F-D713-143310173D7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10101"/>
              </a:solidFill>
              <a:prstDash val="solid"/>
              <a:miter/>
            </a:ln>
          </p:spPr>
          <p:txBody>
            <a:bodyPr/>
            <a:lstStyle/>
            <a:p>
              <a:endParaRPr lang="en-IE" sz="3600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BF2C00E7-1D63-66CF-F51A-23F515CB1E81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3600">
                  <a:solidFill>
                    <a:srgbClr val="01010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6BBEC546-EA6C-0A3E-7D15-62EF3DE373D8}"/>
              </a:ext>
            </a:extLst>
          </p:cNvPr>
          <p:cNvGrpSpPr/>
          <p:nvPr/>
        </p:nvGrpSpPr>
        <p:grpSpPr>
          <a:xfrm>
            <a:off x="1150009" y="4386257"/>
            <a:ext cx="791336" cy="791336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41006DA-7D1A-4D30-A048-9ED03BF76DF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10101"/>
              </a:solidFill>
              <a:prstDash val="solid"/>
              <a:miter/>
            </a:ln>
          </p:spPr>
          <p:txBody>
            <a:bodyPr/>
            <a:lstStyle/>
            <a:p>
              <a:endParaRPr lang="en-IE" sz="3600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C728EA23-DCF9-C1EF-1022-09711839E026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3600">
                  <a:solidFill>
                    <a:srgbClr val="01010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1FDD5-C826-7D95-E8DA-A13E9531B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7ADAC46-FB6F-3FB7-F35F-A1A9B4E3C6C4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>
              <a:extLst>
                <a:ext uri="{FF2B5EF4-FFF2-40B4-BE49-F238E27FC236}">
                  <a16:creationId xmlns:a16="http://schemas.microsoft.com/office/drawing/2014/main" id="{9631B780-DAA0-4674-9454-2B848E31AC85}"/>
                </a:ext>
              </a:extLst>
            </p:cNvPr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4" name="AutoShape 4">
            <a:extLst>
              <a:ext uri="{FF2B5EF4-FFF2-40B4-BE49-F238E27FC236}">
                <a16:creationId xmlns:a16="http://schemas.microsoft.com/office/drawing/2014/main" id="{AF700407-7C68-6630-5AED-2CDEADCFC436}"/>
              </a:ext>
            </a:extLst>
          </p:cNvPr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E1EDE92-BCB0-DB58-BB00-1B4C09121CF4}"/>
              </a:ext>
            </a:extLst>
          </p:cNvPr>
          <p:cNvSpPr txBox="1"/>
          <p:nvPr/>
        </p:nvSpPr>
        <p:spPr>
          <a:xfrm>
            <a:off x="1150009" y="387009"/>
            <a:ext cx="14934945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Dispute Resolution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0D4F49C-19ED-8253-0D0E-2FB4DD1331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416876"/>
              </p:ext>
            </p:extLst>
          </p:nvPr>
        </p:nvGraphicFramePr>
        <p:xfrm>
          <a:off x="1028698" y="2082971"/>
          <a:ext cx="7612990" cy="664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5968EDA-40FA-5101-25C6-F9C48018E9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8262820"/>
              </p:ext>
            </p:extLst>
          </p:nvPr>
        </p:nvGraphicFramePr>
        <p:xfrm>
          <a:off x="9646310" y="2175499"/>
          <a:ext cx="7612990" cy="664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320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16FDB-A922-32DC-5185-1138A95B5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8F4B925-775E-AE74-1988-96324D5A24A8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0" cy="1597844"/>
            <a:chOff x="0" y="0"/>
            <a:chExt cx="24384000" cy="2130458"/>
          </a:xfrm>
        </p:grpSpPr>
        <p:sp>
          <p:nvSpPr>
            <p:cNvPr id="3" name="Freeform 3" descr="A blue and white rectangle with a black border  Description automatically generated">
              <a:extLst>
                <a:ext uri="{FF2B5EF4-FFF2-40B4-BE49-F238E27FC236}">
                  <a16:creationId xmlns:a16="http://schemas.microsoft.com/office/drawing/2014/main" id="{983F4FCA-F27F-D62A-403C-EEBFB3152F15}"/>
                </a:ext>
              </a:extLst>
            </p:cNvPr>
            <p:cNvSpPr/>
            <p:nvPr/>
          </p:nvSpPr>
          <p:spPr>
            <a:xfrm>
              <a:off x="0" y="0"/>
              <a:ext cx="24384000" cy="2130425"/>
            </a:xfrm>
            <a:custGeom>
              <a:avLst/>
              <a:gdLst/>
              <a:ahLst/>
              <a:cxnLst/>
              <a:rect l="l" t="t" r="r" b="b"/>
              <a:pathLst>
                <a:path w="24384000" h="2130425">
                  <a:moveTo>
                    <a:pt x="0" y="0"/>
                  </a:moveTo>
                  <a:lnTo>
                    <a:pt x="24384000" y="0"/>
                  </a:lnTo>
                  <a:lnTo>
                    <a:pt x="24384000" y="2130425"/>
                  </a:lnTo>
                  <a:lnTo>
                    <a:pt x="0" y="2130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543815"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4" name="AutoShape 4">
            <a:extLst>
              <a:ext uri="{FF2B5EF4-FFF2-40B4-BE49-F238E27FC236}">
                <a16:creationId xmlns:a16="http://schemas.microsoft.com/office/drawing/2014/main" id="{5C52CD6D-0C90-8EB9-D4DC-871FB86D4D5D}"/>
              </a:ext>
            </a:extLst>
          </p:cNvPr>
          <p:cNvSpPr/>
          <p:nvPr/>
        </p:nvSpPr>
        <p:spPr>
          <a:xfrm>
            <a:off x="1028700" y="9239250"/>
            <a:ext cx="162306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19FF464-2AC9-D027-B269-CC068C2EB5C5}"/>
              </a:ext>
            </a:extLst>
          </p:cNvPr>
          <p:cNvSpPr txBox="1"/>
          <p:nvPr/>
        </p:nvSpPr>
        <p:spPr>
          <a:xfrm>
            <a:off x="1150009" y="387009"/>
            <a:ext cx="14934945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Requests for Registrant Data Disclosure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7AECD95-1292-93FD-38C8-1A21D78525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3256974"/>
              </p:ext>
            </p:extLst>
          </p:nvPr>
        </p:nvGraphicFramePr>
        <p:xfrm>
          <a:off x="1028698" y="2082971"/>
          <a:ext cx="7612990" cy="664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6109F68-B83C-890B-310C-897645536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504228"/>
              </p:ext>
            </p:extLst>
          </p:nvPr>
        </p:nvGraphicFramePr>
        <p:xfrm>
          <a:off x="9646310" y="2175499"/>
          <a:ext cx="7612990" cy="664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82691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c12c979-6de5-4ea8-a8d3-a9067d5fef39" xsi:nil="true"/>
    <SharedWithUsers xmlns="9259bed7-ec57-48d2-a2a2-d927356b6e1c">
      <UserInfo>
        <DisplayName>Declan McDermott</DisplayName>
        <AccountId>16</AccountId>
        <AccountType/>
      </UserInfo>
      <UserInfo>
        <DisplayName>David Curtin</DisplayName>
        <AccountId>14</AccountId>
        <AccountType/>
      </UserInfo>
    </SharedWithUsers>
    <lcf76f155ced4ddcb4097134ff3c332f xmlns="fc12c979-6de5-4ea8-a8d3-a9067d5fef39">
      <Terms xmlns="http://schemas.microsoft.com/office/infopath/2007/PartnerControls"/>
    </lcf76f155ced4ddcb4097134ff3c332f>
    <TaxCatchAll xmlns="9259bed7-ec57-48d2-a2a2-d927356b6e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2CA275BCC6894DB4066C11F3E50749" ma:contentTypeVersion="14" ma:contentTypeDescription="Create a new document." ma:contentTypeScope="" ma:versionID="9fd8eff47d992fb20de3e935d6a16bf3">
  <xsd:schema xmlns:xsd="http://www.w3.org/2001/XMLSchema" xmlns:xs="http://www.w3.org/2001/XMLSchema" xmlns:p="http://schemas.microsoft.com/office/2006/metadata/properties" xmlns:ns2="fc12c979-6de5-4ea8-a8d3-a9067d5fef39" xmlns:ns3="9259bed7-ec57-48d2-a2a2-d927356b6e1c" targetNamespace="http://schemas.microsoft.com/office/2006/metadata/properties" ma:root="true" ma:fieldsID="7b37d2e43c2ab8391fde1272d1d8cfc0" ns2:_="" ns3:_="">
    <xsd:import namespace="fc12c979-6de5-4ea8-a8d3-a9067d5fef39"/>
    <xsd:import namespace="9259bed7-ec57-48d2-a2a2-d927356b6e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2c979-6de5-4ea8-a8d3-a9067d5fef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16ffd44-8b01-4962-a935-d7117dff3d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9bed7-ec57-48d2-a2a2-d927356b6e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eb4427d-915b-47e4-be5f-8209bd61dfb8}" ma:internalName="TaxCatchAll" ma:showField="CatchAllData" ma:web="9259bed7-ec57-48d2-a2a2-d927356b6e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4B5B4B-FEE9-4D5F-9A57-D602951BC6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88A59E-BED3-4BD9-9A3A-21994369F7BD}">
  <ds:schemaRefs>
    <ds:schemaRef ds:uri="9259bed7-ec57-48d2-a2a2-d927356b6e1c"/>
    <ds:schemaRef ds:uri="fc12c979-6de5-4ea8-a8d3-a9067d5fef3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D72F08-8509-4F81-ABCB-AF061E59B132}">
  <ds:schemaRefs>
    <ds:schemaRef ds:uri="9259bed7-ec57-48d2-a2a2-d927356b6e1c"/>
    <ds:schemaRef ds:uri="fc12c979-6de5-4ea8-a8d3-a9067d5fef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14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 45</dc:title>
  <dc:creator>Declan McDermott</dc:creator>
  <cp:revision>1</cp:revision>
  <dcterms:created xsi:type="dcterms:W3CDTF">2006-08-16T00:00:00Z</dcterms:created>
  <dcterms:modified xsi:type="dcterms:W3CDTF">2025-10-16T08:47:57Z</dcterms:modified>
  <dc:identifier>DAG1TzFb9LI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669c1b0-8ad9-4905-bcdf-caaaf7778e8c_Enabled">
    <vt:lpwstr>true</vt:lpwstr>
  </property>
  <property fmtid="{D5CDD505-2E9C-101B-9397-08002B2CF9AE}" pid="3" name="MSIP_Label_4669c1b0-8ad9-4905-bcdf-caaaf7778e8c_SetDate">
    <vt:lpwstr>2025-10-13T13:56:30Z</vt:lpwstr>
  </property>
  <property fmtid="{D5CDD505-2E9C-101B-9397-08002B2CF9AE}" pid="4" name="MSIP_Label_4669c1b0-8ad9-4905-bcdf-caaaf7778e8c_Method">
    <vt:lpwstr>Privileged</vt:lpwstr>
  </property>
  <property fmtid="{D5CDD505-2E9C-101B-9397-08002B2CF9AE}" pid="5" name="MSIP_Label_4669c1b0-8ad9-4905-bcdf-caaaf7778e8c_Name">
    <vt:lpwstr>General</vt:lpwstr>
  </property>
  <property fmtid="{D5CDD505-2E9C-101B-9397-08002B2CF9AE}" pid="6" name="MSIP_Label_4669c1b0-8ad9-4905-bcdf-caaaf7778e8c_SiteId">
    <vt:lpwstr>629f644a-5967-4bd6-97ed-49e3152ed102</vt:lpwstr>
  </property>
  <property fmtid="{D5CDD505-2E9C-101B-9397-08002B2CF9AE}" pid="7" name="MSIP_Label_4669c1b0-8ad9-4905-bcdf-caaaf7778e8c_ActionId">
    <vt:lpwstr>59415375-e940-4590-af8e-796ad35da73a</vt:lpwstr>
  </property>
  <property fmtid="{D5CDD505-2E9C-101B-9397-08002B2CF9AE}" pid="8" name="MSIP_Label_4669c1b0-8ad9-4905-bcdf-caaaf7778e8c_ContentBits">
    <vt:lpwstr>2</vt:lpwstr>
  </property>
  <property fmtid="{D5CDD505-2E9C-101B-9397-08002B2CF9AE}" pid="9" name="MSIP_Label_4669c1b0-8ad9-4905-bcdf-caaaf7778e8c_Tag">
    <vt:lpwstr>10, 0, 1, 1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Public</vt:lpwstr>
  </property>
  <property fmtid="{D5CDD505-2E9C-101B-9397-08002B2CF9AE}" pid="12" name="MSIP_Label_47a5fdb8-6b23-4ca1-bb24-b8278bc1825c_SiteId">
    <vt:lpwstr>629f644a-5967-4bd6-97ed-49e3152ed102</vt:lpwstr>
  </property>
  <property fmtid="{D5CDD505-2E9C-101B-9397-08002B2CF9AE}" pid="13" name="MSIP_Label_47a5fdb8-6b23-4ca1-bb24-b8278bc1825c_Method">
    <vt:lpwstr>Standard</vt:lpwstr>
  </property>
  <property fmtid="{D5CDD505-2E9C-101B-9397-08002B2CF9AE}" pid="14" name="Order">
    <vt:r8>180300</vt:r8>
  </property>
  <property fmtid="{D5CDD505-2E9C-101B-9397-08002B2CF9AE}" pid="15" name="MSIP_Label_47a5fdb8-6b23-4ca1-bb24-b8278bc1825c_Name">
    <vt:lpwstr>Proprietary</vt:lpwstr>
  </property>
  <property fmtid="{D5CDD505-2E9C-101B-9397-08002B2CF9AE}" pid="16" name="MediaServiceImageTags">
    <vt:lpwstr/>
  </property>
  <property fmtid="{D5CDD505-2E9C-101B-9397-08002B2CF9AE}" pid="17" name="xd_ProgID">
    <vt:lpwstr/>
  </property>
  <property fmtid="{D5CDD505-2E9C-101B-9397-08002B2CF9AE}" pid="18" name="ContentTypeId">
    <vt:lpwstr>0x010100BE2CA275BCC6894DB4066C11F3E50749</vt:lpwstr>
  </property>
  <property fmtid="{D5CDD505-2E9C-101B-9397-08002B2CF9AE}" pid="19" name="MSIP_Label_47a5fdb8-6b23-4ca1-bb24-b8278bc1825c_Tag">
    <vt:lpwstr>10, 3, 0, 1</vt:lpwstr>
  </property>
  <property fmtid="{D5CDD505-2E9C-101B-9397-08002B2CF9AE}" pid="20" name="MSIP_Label_47a5fdb8-6b23-4ca1-bb24-b8278bc1825c_ActionId">
    <vt:lpwstr>7e237db8-f39e-4264-b1d1-e9a51b43d79d</vt:lpwstr>
  </property>
  <property fmtid="{D5CDD505-2E9C-101B-9397-08002B2CF9AE}" pid="21" name="ComplianceAssetId">
    <vt:lpwstr/>
  </property>
  <property fmtid="{D5CDD505-2E9C-101B-9397-08002B2CF9AE}" pid="22" name="TemplateUrl">
    <vt:lpwstr/>
  </property>
  <property fmtid="{D5CDD505-2E9C-101B-9397-08002B2CF9AE}" pid="23" name="MSIP_Label_47a5fdb8-6b23-4ca1-bb24-b8278bc1825c_ContentBits">
    <vt:lpwstr>2</vt:lpwstr>
  </property>
  <property fmtid="{D5CDD505-2E9C-101B-9397-08002B2CF9AE}" pid="24" name="_ExtendedDescription">
    <vt:lpwstr/>
  </property>
  <property fmtid="{D5CDD505-2E9C-101B-9397-08002B2CF9AE}" pid="25" name="TriggerFlowInfo">
    <vt:lpwstr/>
  </property>
  <property fmtid="{D5CDD505-2E9C-101B-9397-08002B2CF9AE}" pid="26" name="xd_Signature">
    <vt:bool>false</vt:bool>
  </property>
  <property fmtid="{D5CDD505-2E9C-101B-9397-08002B2CF9AE}" pid="27" name="MSIP_Label_47a5fdb8-6b23-4ca1-bb24-b8278bc1825c_Enabled">
    <vt:lpwstr>true</vt:lpwstr>
  </property>
  <property fmtid="{D5CDD505-2E9C-101B-9397-08002B2CF9AE}" pid="28" name="MSIP_Label_47a5fdb8-6b23-4ca1-bb24-b8278bc1825c_SetDate">
    <vt:lpwstr>2025-10-13T13:55:33Z</vt:lpwstr>
  </property>
</Properties>
</file>