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56" r:id="rId5"/>
    <p:sldId id="324" r:id="rId6"/>
    <p:sldId id="258" r:id="rId7"/>
    <p:sldId id="259" r:id="rId8"/>
    <p:sldId id="260" r:id="rId9"/>
    <p:sldId id="328" r:id="rId10"/>
    <p:sldId id="274" r:id="rId11"/>
    <p:sldId id="326" r:id="rId12"/>
    <p:sldId id="271" r:id="rId13"/>
    <p:sldId id="327" r:id="rId14"/>
    <p:sldId id="264" r:id="rId15"/>
    <p:sldId id="273" r:id="rId16"/>
    <p:sldId id="322" r:id="rId17"/>
    <p:sldId id="278" r:id="rId18"/>
    <p:sldId id="270" r:id="rId19"/>
    <p:sldId id="267" r:id="rId20"/>
  </p:sldIdLst>
  <p:sldSz cx="18288000" cy="10287000"/>
  <p:notesSz cx="6858000" cy="9144000"/>
  <p:embeddedFontLst>
    <p:embeddedFont>
      <p:font typeface="Arial Bold" panose="020B0704020202020204" pitchFamily="34" charset="0"/>
      <p:regular r:id="rId22"/>
      <p:bold r:id="rId23"/>
    </p:embeddedFont>
    <p:embeddedFont>
      <p:font typeface="Arial Italics" panose="020B0604020202020204" charset="0"/>
      <p:regular r:id="rId24"/>
    </p:embeddedFont>
    <p:embeddedFont>
      <p:font typeface="Calibri (MS)" panose="020B0604020202020204" charset="0"/>
      <p:regular r:id="rId25"/>
    </p:embeddedFont>
    <p:embeddedFont>
      <p:font typeface="IBM Plex Sans Bold" panose="020B0604020202020204" charset="0"/>
      <p:regular r:id="rId26"/>
      <p:bold r:id="rId27"/>
    </p:embeddedFont>
    <p:embeddedFont>
      <p:font typeface="IBM Plex Sans Bold Italics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69753A-4AAD-4991-9B39-A4FF33C596E1}" v="132" dt="2025-11-26T15:12:25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clan McDermott" userId="aca3b39f-1f63-4a77-bfc4-53b22ac53f7f" providerId="ADAL" clId="{629FC27E-A0E4-4790-9745-B4B23A5966E5}"/>
    <pc:docChg chg="undo custSel addSld delSld modSld sldOrd">
      <pc:chgData name="Declan McDermott" userId="aca3b39f-1f63-4a77-bfc4-53b22ac53f7f" providerId="ADAL" clId="{629FC27E-A0E4-4790-9745-B4B23A5966E5}" dt="2025-11-26T15:12:41.152" v="13924" actId="1076"/>
      <pc:docMkLst>
        <pc:docMk/>
      </pc:docMkLst>
      <pc:sldChg chg="modSp mod">
        <pc:chgData name="Declan McDermott" userId="aca3b39f-1f63-4a77-bfc4-53b22ac53f7f" providerId="ADAL" clId="{629FC27E-A0E4-4790-9745-B4B23A5966E5}" dt="2025-11-24T18:25:08.432" v="3793" actId="20577"/>
        <pc:sldMkLst>
          <pc:docMk/>
          <pc:sldMk cId="0" sldId="256"/>
        </pc:sldMkLst>
        <pc:spChg chg="mod">
          <ac:chgData name="Declan McDermott" userId="aca3b39f-1f63-4a77-bfc4-53b22ac53f7f" providerId="ADAL" clId="{629FC27E-A0E4-4790-9745-B4B23A5966E5}" dt="2025-11-24T18:24:59.184" v="3779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1-24T18:25:08.432" v="3793" actId="20577"/>
          <ac:spMkLst>
            <pc:docMk/>
            <pc:sldMk cId="0" sldId="256"/>
            <ac:spMk id="6" creationId="{00000000-0000-0000-0000-000000000000}"/>
          </ac:spMkLst>
        </pc:spChg>
      </pc:sldChg>
      <pc:sldChg chg="modSp del mod">
        <pc:chgData name="Declan McDermott" userId="aca3b39f-1f63-4a77-bfc4-53b22ac53f7f" providerId="ADAL" clId="{629FC27E-A0E4-4790-9745-B4B23A5966E5}" dt="2025-11-25T15:02:05.201" v="7626" actId="47"/>
        <pc:sldMkLst>
          <pc:docMk/>
          <pc:sldMk cId="0" sldId="257"/>
        </pc:sldMkLst>
        <pc:graphicFrameChg chg="modGraphic">
          <ac:chgData name="Declan McDermott" userId="aca3b39f-1f63-4a77-bfc4-53b22ac53f7f" providerId="ADAL" clId="{629FC27E-A0E4-4790-9745-B4B23A5966E5}" dt="2025-11-25T14:51:57.833" v="7145" actId="20577"/>
          <ac:graphicFrameMkLst>
            <pc:docMk/>
            <pc:sldMk cId="0" sldId="257"/>
            <ac:graphicFrameMk id="6" creationId="{00000000-0000-0000-0000-000000000000}"/>
          </ac:graphicFrameMkLst>
        </pc:graphicFrameChg>
      </pc:sldChg>
      <pc:sldChg chg="modSp mod modNotesTx">
        <pc:chgData name="Declan McDermott" userId="aca3b39f-1f63-4a77-bfc4-53b22ac53f7f" providerId="ADAL" clId="{629FC27E-A0E4-4790-9745-B4B23A5966E5}" dt="2025-11-25T18:28:03.817" v="12471" actId="20577"/>
        <pc:sldMkLst>
          <pc:docMk/>
          <pc:sldMk cId="0" sldId="259"/>
        </pc:sldMkLst>
        <pc:spChg chg="mod">
          <ac:chgData name="Declan McDermott" userId="aca3b39f-1f63-4a77-bfc4-53b22ac53f7f" providerId="ADAL" clId="{629FC27E-A0E4-4790-9745-B4B23A5966E5}" dt="2025-11-24T18:25:16.379" v="3795" actId="20577"/>
          <ac:spMkLst>
            <pc:docMk/>
            <pc:sldMk cId="0" sldId="259"/>
            <ac:spMk id="4" creationId="{00000000-0000-0000-0000-000000000000}"/>
          </ac:spMkLst>
        </pc:spChg>
      </pc:sldChg>
      <pc:sldChg chg="addSp delSp modSp add del mod modNotesTx">
        <pc:chgData name="Declan McDermott" userId="aca3b39f-1f63-4a77-bfc4-53b22ac53f7f" providerId="ADAL" clId="{629FC27E-A0E4-4790-9745-B4B23A5966E5}" dt="2025-11-26T12:54:39.356" v="13816" actId="20577"/>
        <pc:sldMkLst>
          <pc:docMk/>
          <pc:sldMk cId="0" sldId="260"/>
        </pc:sldMkLst>
        <pc:spChg chg="del">
          <ac:chgData name="Declan McDermott" userId="aca3b39f-1f63-4a77-bfc4-53b22ac53f7f" providerId="ADAL" clId="{629FC27E-A0E4-4790-9745-B4B23A5966E5}" dt="2025-11-26T12:47:45.978" v="13158" actId="478"/>
          <ac:spMkLst>
            <pc:docMk/>
            <pc:sldMk cId="0" sldId="260"/>
            <ac:spMk id="4" creationId="{00000000-0000-0000-0000-000000000000}"/>
          </ac:spMkLst>
        </pc:spChg>
        <pc:spChg chg="del">
          <ac:chgData name="Declan McDermott" userId="aca3b39f-1f63-4a77-bfc4-53b22ac53f7f" providerId="ADAL" clId="{629FC27E-A0E4-4790-9745-B4B23A5966E5}" dt="2025-11-26T12:46:23.958" v="13153" actId="478"/>
          <ac:spMkLst>
            <pc:docMk/>
            <pc:sldMk cId="0" sldId="260"/>
            <ac:spMk id="5" creationId="{00000000-0000-0000-0000-000000000000}"/>
          </ac:spMkLst>
        </pc:spChg>
        <pc:spChg chg="del">
          <ac:chgData name="Declan McDermott" userId="aca3b39f-1f63-4a77-bfc4-53b22ac53f7f" providerId="ADAL" clId="{629FC27E-A0E4-4790-9745-B4B23A5966E5}" dt="2025-11-26T12:47:50.278" v="13159" actId="478"/>
          <ac:spMkLst>
            <pc:docMk/>
            <pc:sldMk cId="0" sldId="260"/>
            <ac:spMk id="6" creationId="{00000000-0000-0000-0000-000000000000}"/>
          </ac:spMkLst>
        </pc:spChg>
        <pc:spChg chg="del">
          <ac:chgData name="Declan McDermott" userId="aca3b39f-1f63-4a77-bfc4-53b22ac53f7f" providerId="ADAL" clId="{629FC27E-A0E4-4790-9745-B4B23A5966E5}" dt="2025-11-26T12:46:23.958" v="13153" actId="478"/>
          <ac:spMkLst>
            <pc:docMk/>
            <pc:sldMk cId="0" sldId="260"/>
            <ac:spMk id="11" creationId="{00000000-0000-0000-0000-000000000000}"/>
          </ac:spMkLst>
        </pc:spChg>
        <pc:spChg chg="del">
          <ac:chgData name="Declan McDermott" userId="aca3b39f-1f63-4a77-bfc4-53b22ac53f7f" providerId="ADAL" clId="{629FC27E-A0E4-4790-9745-B4B23A5966E5}" dt="2025-11-26T12:46:23.958" v="13153" actId="478"/>
          <ac:spMkLst>
            <pc:docMk/>
            <pc:sldMk cId="0" sldId="260"/>
            <ac:spMk id="13" creationId="{00000000-0000-0000-0000-000000000000}"/>
          </ac:spMkLst>
        </pc:spChg>
        <pc:spChg chg="del">
          <ac:chgData name="Declan McDermott" userId="aca3b39f-1f63-4a77-bfc4-53b22ac53f7f" providerId="ADAL" clId="{629FC27E-A0E4-4790-9745-B4B23A5966E5}" dt="2025-11-26T12:46:23.958" v="13153" actId="478"/>
          <ac:spMkLst>
            <pc:docMk/>
            <pc:sldMk cId="0" sldId="260"/>
            <ac:spMk id="14" creationId="{00000000-0000-0000-0000-000000000000}"/>
          </ac:spMkLst>
        </pc:spChg>
        <pc:spChg chg="del">
          <ac:chgData name="Declan McDermott" userId="aca3b39f-1f63-4a77-bfc4-53b22ac53f7f" providerId="ADAL" clId="{629FC27E-A0E4-4790-9745-B4B23A5966E5}" dt="2025-11-26T12:46:23.958" v="13153" actId="478"/>
          <ac:spMkLst>
            <pc:docMk/>
            <pc:sldMk cId="0" sldId="260"/>
            <ac:spMk id="17" creationId="{00000000-0000-0000-0000-000000000000}"/>
          </ac:spMkLst>
        </pc:spChg>
        <pc:spChg chg="del">
          <ac:chgData name="Declan McDermott" userId="aca3b39f-1f63-4a77-bfc4-53b22ac53f7f" providerId="ADAL" clId="{629FC27E-A0E4-4790-9745-B4B23A5966E5}" dt="2025-11-26T12:46:23.958" v="13153" actId="478"/>
          <ac:spMkLst>
            <pc:docMk/>
            <pc:sldMk cId="0" sldId="260"/>
            <ac:spMk id="18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1-26T12:34:45.939" v="13150" actId="20577"/>
          <ac:spMkLst>
            <pc:docMk/>
            <pc:sldMk cId="0" sldId="260"/>
            <ac:spMk id="22" creationId="{00000000-0000-0000-0000-000000000000}"/>
          </ac:spMkLst>
        </pc:spChg>
        <pc:spChg chg="del mod">
          <ac:chgData name="Declan McDermott" userId="aca3b39f-1f63-4a77-bfc4-53b22ac53f7f" providerId="ADAL" clId="{629FC27E-A0E4-4790-9745-B4B23A5966E5}" dt="2025-11-26T12:46:28.211" v="13154" actId="478"/>
          <ac:spMkLst>
            <pc:docMk/>
            <pc:sldMk cId="0" sldId="260"/>
            <ac:spMk id="23" creationId="{00000000-0000-0000-0000-000000000000}"/>
          </ac:spMkLst>
        </pc:spChg>
        <pc:spChg chg="del">
          <ac:chgData name="Declan McDermott" userId="aca3b39f-1f63-4a77-bfc4-53b22ac53f7f" providerId="ADAL" clId="{629FC27E-A0E4-4790-9745-B4B23A5966E5}" dt="2025-11-26T12:46:23.958" v="13153" actId="478"/>
          <ac:spMkLst>
            <pc:docMk/>
            <pc:sldMk cId="0" sldId="260"/>
            <ac:spMk id="25" creationId="{00000000-0000-0000-0000-000000000000}"/>
          </ac:spMkLst>
        </pc:spChg>
        <pc:spChg chg="del">
          <ac:chgData name="Declan McDermott" userId="aca3b39f-1f63-4a77-bfc4-53b22ac53f7f" providerId="ADAL" clId="{629FC27E-A0E4-4790-9745-B4B23A5966E5}" dt="2025-11-26T12:46:23.958" v="13153" actId="478"/>
          <ac:spMkLst>
            <pc:docMk/>
            <pc:sldMk cId="0" sldId="260"/>
            <ac:spMk id="31" creationId="{00000000-0000-0000-0000-000000000000}"/>
          </ac:spMkLst>
        </pc:spChg>
        <pc:spChg chg="del">
          <ac:chgData name="Declan McDermott" userId="aca3b39f-1f63-4a77-bfc4-53b22ac53f7f" providerId="ADAL" clId="{629FC27E-A0E4-4790-9745-B4B23A5966E5}" dt="2025-11-26T12:46:23.958" v="13153" actId="478"/>
          <ac:spMkLst>
            <pc:docMk/>
            <pc:sldMk cId="0" sldId="260"/>
            <ac:spMk id="41" creationId="{00000000-0000-0000-0000-000000000000}"/>
          </ac:spMkLst>
        </pc:spChg>
        <pc:spChg chg="del">
          <ac:chgData name="Declan McDermott" userId="aca3b39f-1f63-4a77-bfc4-53b22ac53f7f" providerId="ADAL" clId="{629FC27E-A0E4-4790-9745-B4B23A5966E5}" dt="2025-11-26T12:46:23.958" v="13153" actId="478"/>
          <ac:spMkLst>
            <pc:docMk/>
            <pc:sldMk cId="0" sldId="260"/>
            <ac:spMk id="43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1-26T12:47:17.171" v="13155"/>
          <ac:spMkLst>
            <pc:docMk/>
            <pc:sldMk cId="0" sldId="260"/>
            <ac:spMk id="46" creationId="{95DB8A18-6F33-9AF3-CA44-9FBD5186EB9B}"/>
          </ac:spMkLst>
        </pc:spChg>
        <pc:spChg chg="mod">
          <ac:chgData name="Declan McDermott" userId="aca3b39f-1f63-4a77-bfc4-53b22ac53f7f" providerId="ADAL" clId="{629FC27E-A0E4-4790-9745-B4B23A5966E5}" dt="2025-11-26T12:47:17.171" v="13155"/>
          <ac:spMkLst>
            <pc:docMk/>
            <pc:sldMk cId="0" sldId="260"/>
            <ac:spMk id="47" creationId="{2CDDDC00-0A27-5721-0943-39E11AB904CD}"/>
          </ac:spMkLst>
        </pc:spChg>
        <pc:spChg chg="mod">
          <ac:chgData name="Declan McDermott" userId="aca3b39f-1f63-4a77-bfc4-53b22ac53f7f" providerId="ADAL" clId="{629FC27E-A0E4-4790-9745-B4B23A5966E5}" dt="2025-11-26T12:47:17.171" v="13155"/>
          <ac:spMkLst>
            <pc:docMk/>
            <pc:sldMk cId="0" sldId="260"/>
            <ac:spMk id="49" creationId="{7B9DC009-06E9-506A-D048-CF264223D45C}"/>
          </ac:spMkLst>
        </pc:spChg>
        <pc:spChg chg="mod">
          <ac:chgData name="Declan McDermott" userId="aca3b39f-1f63-4a77-bfc4-53b22ac53f7f" providerId="ADAL" clId="{629FC27E-A0E4-4790-9745-B4B23A5966E5}" dt="2025-11-26T12:47:17.171" v="13155"/>
          <ac:spMkLst>
            <pc:docMk/>
            <pc:sldMk cId="0" sldId="260"/>
            <ac:spMk id="50" creationId="{0B33FDBD-1B18-2C5C-5948-0CD6F2D95B8A}"/>
          </ac:spMkLst>
        </pc:spChg>
        <pc:spChg chg="mod">
          <ac:chgData name="Declan McDermott" userId="aca3b39f-1f63-4a77-bfc4-53b22ac53f7f" providerId="ADAL" clId="{629FC27E-A0E4-4790-9745-B4B23A5966E5}" dt="2025-11-26T12:47:17.171" v="13155"/>
          <ac:spMkLst>
            <pc:docMk/>
            <pc:sldMk cId="0" sldId="260"/>
            <ac:spMk id="52" creationId="{D32D800A-116F-0CED-A3A4-A43FEFEB552A}"/>
          </ac:spMkLst>
        </pc:spChg>
        <pc:spChg chg="mod">
          <ac:chgData name="Declan McDermott" userId="aca3b39f-1f63-4a77-bfc4-53b22ac53f7f" providerId="ADAL" clId="{629FC27E-A0E4-4790-9745-B4B23A5966E5}" dt="2025-11-26T12:47:17.171" v="13155"/>
          <ac:spMkLst>
            <pc:docMk/>
            <pc:sldMk cId="0" sldId="260"/>
            <ac:spMk id="53" creationId="{59214EA7-CAA2-B76B-13CE-691F409F3279}"/>
          </ac:spMkLst>
        </pc:spChg>
        <pc:grpChg chg="add mod">
          <ac:chgData name="Declan McDermott" userId="aca3b39f-1f63-4a77-bfc4-53b22ac53f7f" providerId="ADAL" clId="{629FC27E-A0E4-4790-9745-B4B23A5966E5}" dt="2025-11-26T12:47:38.291" v="13157" actId="1076"/>
          <ac:grpSpMkLst>
            <pc:docMk/>
            <pc:sldMk cId="0" sldId="260"/>
            <ac:grpSpMk id="45" creationId="{52B11294-867B-3287-3670-F255CED5F699}"/>
          </ac:grpSpMkLst>
        </pc:grpChg>
        <pc:grpChg chg="add mod">
          <ac:chgData name="Declan McDermott" userId="aca3b39f-1f63-4a77-bfc4-53b22ac53f7f" providerId="ADAL" clId="{629FC27E-A0E4-4790-9745-B4B23A5966E5}" dt="2025-11-26T12:47:38.291" v="13157" actId="1076"/>
          <ac:grpSpMkLst>
            <pc:docMk/>
            <pc:sldMk cId="0" sldId="260"/>
            <ac:grpSpMk id="48" creationId="{09FFCB4A-CBB1-2AA8-4C19-C1E383D60376}"/>
          </ac:grpSpMkLst>
        </pc:grpChg>
        <pc:grpChg chg="add mod">
          <ac:chgData name="Declan McDermott" userId="aca3b39f-1f63-4a77-bfc4-53b22ac53f7f" providerId="ADAL" clId="{629FC27E-A0E4-4790-9745-B4B23A5966E5}" dt="2025-11-26T12:47:38.291" v="13157" actId="1076"/>
          <ac:grpSpMkLst>
            <pc:docMk/>
            <pc:sldMk cId="0" sldId="260"/>
            <ac:grpSpMk id="51" creationId="{8A7082DF-0EAF-EADA-6DFE-87C15A8CFB81}"/>
          </ac:grpSpMkLst>
        </pc:grpChg>
        <pc:graphicFrameChg chg="add mod modGraphic">
          <ac:chgData name="Declan McDermott" userId="aca3b39f-1f63-4a77-bfc4-53b22ac53f7f" providerId="ADAL" clId="{629FC27E-A0E4-4790-9745-B4B23A5966E5}" dt="2025-11-26T12:54:39.356" v="13816" actId="20577"/>
          <ac:graphicFrameMkLst>
            <pc:docMk/>
            <pc:sldMk cId="0" sldId="260"/>
            <ac:graphicFrameMk id="44" creationId="{9D718E8F-A718-C570-56DA-9B5B495FC271}"/>
          </ac:graphicFrameMkLst>
        </pc:graphicFrameChg>
      </pc:sldChg>
      <pc:sldChg chg="addSp delSp modSp add del mod modNotesTx">
        <pc:chgData name="Declan McDermott" userId="aca3b39f-1f63-4a77-bfc4-53b22ac53f7f" providerId="ADAL" clId="{629FC27E-A0E4-4790-9745-B4B23A5966E5}" dt="2025-11-26T12:34:40.582" v="13132" actId="47"/>
        <pc:sldMkLst>
          <pc:docMk/>
          <pc:sldMk cId="0" sldId="261"/>
        </pc:sldMkLst>
        <pc:spChg chg="del mod">
          <ac:chgData name="Declan McDermott" userId="aca3b39f-1f63-4a77-bfc4-53b22ac53f7f" providerId="ADAL" clId="{629FC27E-A0E4-4790-9745-B4B23A5966E5}" dt="2025-11-25T17:39:40.269" v="10067" actId="478"/>
          <ac:spMkLst>
            <pc:docMk/>
            <pc:sldMk cId="0" sldId="261"/>
            <ac:spMk id="5" creationId="{00000000-0000-0000-0000-000000000000}"/>
          </ac:spMkLst>
        </pc:spChg>
        <pc:spChg chg="del mod">
          <ac:chgData name="Declan McDermott" userId="aca3b39f-1f63-4a77-bfc4-53b22ac53f7f" providerId="ADAL" clId="{629FC27E-A0E4-4790-9745-B4B23A5966E5}" dt="2025-11-26T12:34:34.987" v="13130" actId="478"/>
          <ac:spMkLst>
            <pc:docMk/>
            <pc:sldMk cId="0" sldId="261"/>
            <ac:spMk id="6" creationId="{00000000-0000-0000-0000-000000000000}"/>
          </ac:spMkLst>
        </pc:spChg>
        <pc:spChg chg="del mod">
          <ac:chgData name="Declan McDermott" userId="aca3b39f-1f63-4a77-bfc4-53b22ac53f7f" providerId="ADAL" clId="{629FC27E-A0E4-4790-9745-B4B23A5966E5}" dt="2025-11-26T12:34:34.987" v="13130" actId="478"/>
          <ac:spMkLst>
            <pc:docMk/>
            <pc:sldMk cId="0" sldId="261"/>
            <ac:spMk id="8" creationId="{00000000-0000-0000-0000-000000000000}"/>
          </ac:spMkLst>
        </pc:spChg>
        <pc:spChg chg="del mod">
          <ac:chgData name="Declan McDermott" userId="aca3b39f-1f63-4a77-bfc4-53b22ac53f7f" providerId="ADAL" clId="{629FC27E-A0E4-4790-9745-B4B23A5966E5}" dt="2025-11-26T12:34:34.987" v="13130" actId="478"/>
          <ac:spMkLst>
            <pc:docMk/>
            <pc:sldMk cId="0" sldId="261"/>
            <ac:spMk id="9" creationId="{00000000-0000-0000-0000-000000000000}"/>
          </ac:spMkLst>
        </pc:spChg>
        <pc:spChg chg="del mod">
          <ac:chgData name="Declan McDermott" userId="aca3b39f-1f63-4a77-bfc4-53b22ac53f7f" providerId="ADAL" clId="{629FC27E-A0E4-4790-9745-B4B23A5966E5}" dt="2025-11-26T12:34:34.987" v="13130" actId="478"/>
          <ac:spMkLst>
            <pc:docMk/>
            <pc:sldMk cId="0" sldId="261"/>
            <ac:spMk id="10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1-25T16:05:22.849" v="7720" actId="20577"/>
          <ac:spMkLst>
            <pc:docMk/>
            <pc:sldMk cId="0" sldId="261"/>
            <ac:spMk id="11" creationId="{00000000-0000-0000-0000-000000000000}"/>
          </ac:spMkLst>
        </pc:spChg>
        <pc:spChg chg="del mod">
          <ac:chgData name="Declan McDermott" userId="aca3b39f-1f63-4a77-bfc4-53b22ac53f7f" providerId="ADAL" clId="{629FC27E-A0E4-4790-9745-B4B23A5966E5}" dt="2025-11-25T17:39:37.501" v="10066" actId="478"/>
          <ac:spMkLst>
            <pc:docMk/>
            <pc:sldMk cId="0" sldId="261"/>
            <ac:spMk id="12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1-25T16:05:58.755" v="7749"/>
          <ac:spMkLst>
            <pc:docMk/>
            <pc:sldMk cId="0" sldId="261"/>
            <ac:spMk id="13" creationId="{445DF553-1D68-8585-A005-A49DE72BEB41}"/>
          </ac:spMkLst>
        </pc:spChg>
        <pc:spChg chg="del mod">
          <ac:chgData name="Declan McDermott" userId="aca3b39f-1f63-4a77-bfc4-53b22ac53f7f" providerId="ADAL" clId="{629FC27E-A0E4-4790-9745-B4B23A5966E5}" dt="2025-11-26T12:34:34.987" v="13130" actId="478"/>
          <ac:spMkLst>
            <pc:docMk/>
            <pc:sldMk cId="0" sldId="261"/>
            <ac:spMk id="17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1-25T17:40:41.838" v="10111" actId="207"/>
          <ac:spMkLst>
            <pc:docMk/>
            <pc:sldMk cId="0" sldId="261"/>
            <ac:spMk id="22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1-25T17:40:57.817" v="10125" actId="404"/>
          <ac:spMkLst>
            <pc:docMk/>
            <pc:sldMk cId="0" sldId="261"/>
            <ac:spMk id="23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1-25T16:08:41.426" v="8078" actId="207"/>
          <ac:spMkLst>
            <pc:docMk/>
            <pc:sldMk cId="0" sldId="261"/>
            <ac:spMk id="25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1-25T16:08:27.210" v="8077" actId="20577"/>
          <ac:spMkLst>
            <pc:docMk/>
            <pc:sldMk cId="0" sldId="261"/>
            <ac:spMk id="26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1-25T17:07:59.944" v="8086" actId="20577"/>
          <ac:spMkLst>
            <pc:docMk/>
            <pc:sldMk cId="0" sldId="261"/>
            <ac:spMk id="27" creationId="{1CEBC6D0-59BF-9F11-DBFE-81C22BC96981}"/>
          </ac:spMkLst>
        </pc:spChg>
        <pc:grpChg chg="add del mod">
          <ac:chgData name="Declan McDermott" userId="aca3b39f-1f63-4a77-bfc4-53b22ac53f7f" providerId="ADAL" clId="{629FC27E-A0E4-4790-9745-B4B23A5966E5}" dt="2025-11-26T12:34:34.987" v="13130" actId="478"/>
          <ac:grpSpMkLst>
            <pc:docMk/>
            <pc:sldMk cId="0" sldId="261"/>
            <ac:grpSpMk id="4" creationId="{1CBE20CF-0033-1A96-6A1A-837BEC153F22}"/>
          </ac:grpSpMkLst>
        </pc:grpChg>
        <pc:grpChg chg="del">
          <ac:chgData name="Declan McDermott" userId="aca3b39f-1f63-4a77-bfc4-53b22ac53f7f" providerId="ADAL" clId="{629FC27E-A0E4-4790-9745-B4B23A5966E5}" dt="2025-11-25T17:08:46.604" v="8127" actId="478"/>
          <ac:grpSpMkLst>
            <pc:docMk/>
            <pc:sldMk cId="0" sldId="261"/>
            <ac:grpSpMk id="14" creationId="{00000000-0000-0000-0000-000000000000}"/>
          </ac:grpSpMkLst>
        </pc:grpChg>
        <pc:grpChg chg="del">
          <ac:chgData name="Declan McDermott" userId="aca3b39f-1f63-4a77-bfc4-53b22ac53f7f" providerId="ADAL" clId="{629FC27E-A0E4-4790-9745-B4B23A5966E5}" dt="2025-11-25T16:05:51.219" v="7748" actId="478"/>
          <ac:grpSpMkLst>
            <pc:docMk/>
            <pc:sldMk cId="0" sldId="261"/>
            <ac:grpSpMk id="18" creationId="{00000000-0000-0000-0000-000000000000}"/>
          </ac:grpSpMkLst>
        </pc:grpChg>
        <pc:grpChg chg="del mod">
          <ac:chgData name="Declan McDermott" userId="aca3b39f-1f63-4a77-bfc4-53b22ac53f7f" providerId="ADAL" clId="{629FC27E-A0E4-4790-9745-B4B23A5966E5}" dt="2025-11-26T12:34:34.987" v="13130" actId="478"/>
          <ac:grpSpMkLst>
            <pc:docMk/>
            <pc:sldMk cId="0" sldId="261"/>
            <ac:grpSpMk id="21" creationId="{00000000-0000-0000-0000-000000000000}"/>
          </ac:grpSpMkLst>
        </pc:grpChg>
        <pc:grpChg chg="del mod">
          <ac:chgData name="Declan McDermott" userId="aca3b39f-1f63-4a77-bfc4-53b22ac53f7f" providerId="ADAL" clId="{629FC27E-A0E4-4790-9745-B4B23A5966E5}" dt="2025-11-26T12:34:34.987" v="13130" actId="478"/>
          <ac:grpSpMkLst>
            <pc:docMk/>
            <pc:sldMk cId="0" sldId="261"/>
            <ac:grpSpMk id="24" creationId="{00000000-0000-0000-0000-000000000000}"/>
          </ac:grpSpMkLst>
        </pc:grpChg>
        <pc:graphicFrameChg chg="del mod modGraphic">
          <ac:chgData name="Declan McDermott" userId="aca3b39f-1f63-4a77-bfc4-53b22ac53f7f" providerId="ADAL" clId="{629FC27E-A0E4-4790-9745-B4B23A5966E5}" dt="2025-11-26T12:34:34.987" v="13130" actId="478"/>
          <ac:graphicFrameMkLst>
            <pc:docMk/>
            <pc:sldMk cId="0" sldId="261"/>
            <ac:graphicFrameMk id="7" creationId="{00000000-0000-0000-0000-000000000000}"/>
          </ac:graphicFrameMkLst>
        </pc:graphicFrameChg>
      </pc:sldChg>
      <pc:sldChg chg="addSp delSp modSp del mod modNotesTx">
        <pc:chgData name="Declan McDermott" userId="aca3b39f-1f63-4a77-bfc4-53b22ac53f7f" providerId="ADAL" clId="{629FC27E-A0E4-4790-9745-B4B23A5966E5}" dt="2025-11-26T14:33:53.299" v="13827" actId="47"/>
        <pc:sldMkLst>
          <pc:docMk/>
          <pc:sldMk cId="0" sldId="262"/>
        </pc:sldMkLst>
        <pc:spChg chg="add del mod">
          <ac:chgData name="Declan McDermott" userId="aca3b39f-1f63-4a77-bfc4-53b22ac53f7f" providerId="ADAL" clId="{629FC27E-A0E4-4790-9745-B4B23A5966E5}" dt="2025-11-25T17:37:38.386" v="9869" actId="478"/>
          <ac:spMkLst>
            <pc:docMk/>
            <pc:sldMk cId="0" sldId="262"/>
            <ac:spMk id="13" creationId="{A9E55CDE-B9DD-A77D-017D-0E616869E285}"/>
          </ac:spMkLst>
        </pc:spChg>
        <pc:spChg chg="add mod">
          <ac:chgData name="Declan McDermott" userId="aca3b39f-1f63-4a77-bfc4-53b22ac53f7f" providerId="ADAL" clId="{629FC27E-A0E4-4790-9745-B4B23A5966E5}" dt="2025-11-26T09:20:11.455" v="12517" actId="20577"/>
          <ac:spMkLst>
            <pc:docMk/>
            <pc:sldMk cId="0" sldId="262"/>
            <ac:spMk id="14" creationId="{EECC6DEF-3F03-57FA-06EF-F5682EF6BEBD}"/>
          </ac:spMkLst>
        </pc:spChg>
        <pc:grpChg chg="del mod">
          <ac:chgData name="Declan McDermott" userId="aca3b39f-1f63-4a77-bfc4-53b22ac53f7f" providerId="ADAL" clId="{629FC27E-A0E4-4790-9745-B4B23A5966E5}" dt="2025-11-25T17:37:18.970" v="9865" actId="478"/>
          <ac:grpSpMkLst>
            <pc:docMk/>
            <pc:sldMk cId="0" sldId="262"/>
            <ac:grpSpMk id="7" creationId="{B286B900-12D9-A4CD-C518-F7335755CFFD}"/>
          </ac:grpSpMkLst>
        </pc:grpChg>
        <pc:grpChg chg="del mod">
          <ac:chgData name="Declan McDermott" userId="aca3b39f-1f63-4a77-bfc4-53b22ac53f7f" providerId="ADAL" clId="{629FC27E-A0E4-4790-9745-B4B23A5966E5}" dt="2025-11-25T17:37:18.970" v="9865" actId="478"/>
          <ac:grpSpMkLst>
            <pc:docMk/>
            <pc:sldMk cId="0" sldId="262"/>
            <ac:grpSpMk id="10" creationId="{E2A7D8ED-2CB8-57D0-2C3F-C37D56ED1CAB}"/>
          </ac:grpSpMkLst>
        </pc:grpChg>
        <pc:graphicFrameChg chg="del mod modGraphic">
          <ac:chgData name="Declan McDermott" userId="aca3b39f-1f63-4a77-bfc4-53b22ac53f7f" providerId="ADAL" clId="{629FC27E-A0E4-4790-9745-B4B23A5966E5}" dt="2025-11-25T17:37:18.970" v="9865" actId="478"/>
          <ac:graphicFrameMkLst>
            <pc:docMk/>
            <pc:sldMk cId="0" sldId="262"/>
            <ac:graphicFrameMk id="4" creationId="{7238512F-5052-2394-8408-E00C8F9C1B8B}"/>
          </ac:graphicFrameMkLst>
        </pc:graphicFrameChg>
      </pc:sldChg>
      <pc:sldChg chg="addSp delSp modSp mod modNotesTx">
        <pc:chgData name="Declan McDermott" userId="aca3b39f-1f63-4a77-bfc4-53b22ac53f7f" providerId="ADAL" clId="{629FC27E-A0E4-4790-9745-B4B23A5966E5}" dt="2025-11-26T10:03:54.429" v="12536" actId="14100"/>
        <pc:sldMkLst>
          <pc:docMk/>
          <pc:sldMk cId="0" sldId="264"/>
        </pc:sldMkLst>
        <pc:spChg chg="mod">
          <ac:chgData name="Declan McDermott" userId="aca3b39f-1f63-4a77-bfc4-53b22ac53f7f" providerId="ADAL" clId="{629FC27E-A0E4-4790-9745-B4B23A5966E5}" dt="2025-11-26T10:03:43.583" v="12534" actId="20577"/>
          <ac:spMkLst>
            <pc:docMk/>
            <pc:sldMk cId="0" sldId="264"/>
            <ac:spMk id="4" creationId="{00000000-0000-0000-0000-000000000000}"/>
          </ac:spMkLst>
        </pc:spChg>
        <pc:spChg chg="del">
          <ac:chgData name="Declan McDermott" userId="aca3b39f-1f63-4a77-bfc4-53b22ac53f7f" providerId="ADAL" clId="{629FC27E-A0E4-4790-9745-B4B23A5966E5}" dt="2025-11-26T10:03:11.268" v="12526" actId="478"/>
          <ac:spMkLst>
            <pc:docMk/>
            <pc:sldMk cId="0" sldId="264"/>
            <ac:spMk id="5" creationId="{00000000-0000-0000-0000-000000000000}"/>
          </ac:spMkLst>
        </pc:spChg>
        <pc:spChg chg="add del mod">
          <ac:chgData name="Declan McDermott" userId="aca3b39f-1f63-4a77-bfc4-53b22ac53f7f" providerId="ADAL" clId="{629FC27E-A0E4-4790-9745-B4B23A5966E5}" dt="2025-11-26T10:02:33.084" v="12519" actId="478"/>
          <ac:spMkLst>
            <pc:docMk/>
            <pc:sldMk cId="0" sldId="264"/>
            <ac:spMk id="6" creationId="{94E9887C-944B-747B-AA41-793FFBEE1E42}"/>
          </ac:spMkLst>
        </pc:spChg>
        <pc:picChg chg="add mod modCrop">
          <ac:chgData name="Declan McDermott" userId="aca3b39f-1f63-4a77-bfc4-53b22ac53f7f" providerId="ADAL" clId="{629FC27E-A0E4-4790-9745-B4B23A5966E5}" dt="2025-11-26T10:03:54.429" v="12536" actId="14100"/>
          <ac:picMkLst>
            <pc:docMk/>
            <pc:sldMk cId="0" sldId="264"/>
            <ac:picMk id="8" creationId="{21DA138F-0E30-D167-A83E-BEC499E13BA2}"/>
          </ac:picMkLst>
        </pc:picChg>
        <pc:picChg chg="del">
          <ac:chgData name="Declan McDermott" userId="aca3b39f-1f63-4a77-bfc4-53b22ac53f7f" providerId="ADAL" clId="{629FC27E-A0E4-4790-9745-B4B23A5966E5}" dt="2025-11-26T10:02:58.561" v="12520" actId="478"/>
          <ac:picMkLst>
            <pc:docMk/>
            <pc:sldMk cId="0" sldId="264"/>
            <ac:picMk id="12" creationId="{98F5CADF-8C32-4DA6-9A06-F91E58914CBC}"/>
          </ac:picMkLst>
        </pc:picChg>
      </pc:sldChg>
      <pc:sldChg chg="addSp delSp modSp mod modNotesTx">
        <pc:chgData name="Declan McDermott" userId="aca3b39f-1f63-4a77-bfc4-53b22ac53f7f" providerId="ADAL" clId="{629FC27E-A0E4-4790-9745-B4B23A5966E5}" dt="2025-11-26T15:12:04.906" v="13920" actId="20577"/>
        <pc:sldMkLst>
          <pc:docMk/>
          <pc:sldMk cId="2462968016" sldId="270"/>
        </pc:sldMkLst>
        <pc:spChg chg="del">
          <ac:chgData name="Declan McDermott" userId="aca3b39f-1f63-4a77-bfc4-53b22ac53f7f" providerId="ADAL" clId="{629FC27E-A0E4-4790-9745-B4B23A5966E5}" dt="2025-11-26T12:48:02.445" v="13160" actId="478"/>
          <ac:spMkLst>
            <pc:docMk/>
            <pc:sldMk cId="2462968016" sldId="270"/>
            <ac:spMk id="5" creationId="{24FDAEDE-5C5B-6BD7-4E2C-6945DDBC1BAB}"/>
          </ac:spMkLst>
        </pc:spChg>
        <pc:spChg chg="mod">
          <ac:chgData name="Declan McDermott" userId="aca3b39f-1f63-4a77-bfc4-53b22ac53f7f" providerId="ADAL" clId="{629FC27E-A0E4-4790-9745-B4B23A5966E5}" dt="2025-11-26T14:35:03.512" v="13832"/>
          <ac:spMkLst>
            <pc:docMk/>
            <pc:sldMk cId="2462968016" sldId="270"/>
            <ac:spMk id="8" creationId="{CF4FAC65-6825-3BF0-18E5-7649D7D86788}"/>
          </ac:spMkLst>
        </pc:spChg>
        <pc:spChg chg="mod">
          <ac:chgData name="Declan McDermott" userId="aca3b39f-1f63-4a77-bfc4-53b22ac53f7f" providerId="ADAL" clId="{629FC27E-A0E4-4790-9745-B4B23A5966E5}" dt="2025-11-26T14:35:03.512" v="13832"/>
          <ac:spMkLst>
            <pc:docMk/>
            <pc:sldMk cId="2462968016" sldId="270"/>
            <ac:spMk id="9" creationId="{00247993-D44E-0B85-8882-AAA804221A7A}"/>
          </ac:spMkLst>
        </pc:spChg>
        <pc:spChg chg="add del mod">
          <ac:chgData name="Declan McDermott" userId="aca3b39f-1f63-4a77-bfc4-53b22ac53f7f" providerId="ADAL" clId="{629FC27E-A0E4-4790-9745-B4B23A5966E5}" dt="2025-11-26T14:35:02.766" v="13831" actId="478"/>
          <ac:spMkLst>
            <pc:docMk/>
            <pc:sldMk cId="2462968016" sldId="270"/>
            <ac:spMk id="11" creationId="{6BC9003A-2FEB-F411-6B93-6E31EA8D61D7}"/>
          </ac:spMkLst>
        </pc:spChg>
        <pc:spChg chg="add del mod">
          <ac:chgData name="Declan McDermott" userId="aca3b39f-1f63-4a77-bfc4-53b22ac53f7f" providerId="ADAL" clId="{629FC27E-A0E4-4790-9745-B4B23A5966E5}" dt="2025-11-26T14:35:02.766" v="13831" actId="478"/>
          <ac:spMkLst>
            <pc:docMk/>
            <pc:sldMk cId="2462968016" sldId="270"/>
            <ac:spMk id="12" creationId="{1C951F72-9F2C-50A2-7D8D-3D34180A21BB}"/>
          </ac:spMkLst>
        </pc:spChg>
        <pc:spChg chg="mod">
          <ac:chgData name="Declan McDermott" userId="aca3b39f-1f63-4a77-bfc4-53b22ac53f7f" providerId="ADAL" clId="{629FC27E-A0E4-4790-9745-B4B23A5966E5}" dt="2025-11-26T14:35:03.512" v="13832"/>
          <ac:spMkLst>
            <pc:docMk/>
            <pc:sldMk cId="2462968016" sldId="270"/>
            <ac:spMk id="13" creationId="{314B89BD-D61D-BCBE-6F5F-1B979BE82EB2}"/>
          </ac:spMkLst>
        </pc:spChg>
        <pc:spChg chg="mod">
          <ac:chgData name="Declan McDermott" userId="aca3b39f-1f63-4a77-bfc4-53b22ac53f7f" providerId="ADAL" clId="{629FC27E-A0E4-4790-9745-B4B23A5966E5}" dt="2025-11-26T14:35:03.512" v="13832"/>
          <ac:spMkLst>
            <pc:docMk/>
            <pc:sldMk cId="2462968016" sldId="270"/>
            <ac:spMk id="14" creationId="{E05D611A-C24A-A011-69B2-FD55F6A3FB20}"/>
          </ac:spMkLst>
        </pc:spChg>
        <pc:spChg chg="mod">
          <ac:chgData name="Declan McDermott" userId="aca3b39f-1f63-4a77-bfc4-53b22ac53f7f" providerId="ADAL" clId="{629FC27E-A0E4-4790-9745-B4B23A5966E5}" dt="2025-11-26T14:35:03.512" v="13832"/>
          <ac:spMkLst>
            <pc:docMk/>
            <pc:sldMk cId="2462968016" sldId="270"/>
            <ac:spMk id="16" creationId="{975A1C10-82A7-99FD-1369-EEC2BFA1B53F}"/>
          </ac:spMkLst>
        </pc:spChg>
        <pc:spChg chg="mod">
          <ac:chgData name="Declan McDermott" userId="aca3b39f-1f63-4a77-bfc4-53b22ac53f7f" providerId="ADAL" clId="{629FC27E-A0E4-4790-9745-B4B23A5966E5}" dt="2025-11-26T14:35:03.512" v="13832"/>
          <ac:spMkLst>
            <pc:docMk/>
            <pc:sldMk cId="2462968016" sldId="270"/>
            <ac:spMk id="17" creationId="{EBEF3949-6D20-16DC-7180-518728BB1863}"/>
          </ac:spMkLst>
        </pc:spChg>
        <pc:grpChg chg="add mod">
          <ac:chgData name="Declan McDermott" userId="aca3b39f-1f63-4a77-bfc4-53b22ac53f7f" providerId="ADAL" clId="{629FC27E-A0E4-4790-9745-B4B23A5966E5}" dt="2025-11-26T14:35:03.512" v="13832"/>
          <ac:grpSpMkLst>
            <pc:docMk/>
            <pc:sldMk cId="2462968016" sldId="270"/>
            <ac:grpSpMk id="7" creationId="{5C2BC6D1-C4CC-F2DB-3BF4-28AE49814376}"/>
          </ac:grpSpMkLst>
        </pc:grpChg>
        <pc:grpChg chg="del">
          <ac:chgData name="Declan McDermott" userId="aca3b39f-1f63-4a77-bfc4-53b22ac53f7f" providerId="ADAL" clId="{629FC27E-A0E4-4790-9745-B4B23A5966E5}" dt="2025-11-25T18:14:45.551" v="12085" actId="478"/>
          <ac:grpSpMkLst>
            <pc:docMk/>
            <pc:sldMk cId="2462968016" sldId="270"/>
            <ac:grpSpMk id="8" creationId="{14A14191-8459-67E0-3402-9BC65AC73E79}"/>
          </ac:grpSpMkLst>
        </pc:grpChg>
        <pc:grpChg chg="add mod">
          <ac:chgData name="Declan McDermott" userId="aca3b39f-1f63-4a77-bfc4-53b22ac53f7f" providerId="ADAL" clId="{629FC27E-A0E4-4790-9745-B4B23A5966E5}" dt="2025-11-26T14:35:03.512" v="13832"/>
          <ac:grpSpMkLst>
            <pc:docMk/>
            <pc:sldMk cId="2462968016" sldId="270"/>
            <ac:grpSpMk id="10" creationId="{86369FBF-3F10-F0E0-17AA-9E26AE797264}"/>
          </ac:grpSpMkLst>
        </pc:grpChg>
        <pc:grpChg chg="add del mod">
          <ac:chgData name="Declan McDermott" userId="aca3b39f-1f63-4a77-bfc4-53b22ac53f7f" providerId="ADAL" clId="{629FC27E-A0E4-4790-9745-B4B23A5966E5}" dt="2025-11-26T14:35:07.090" v="13833" actId="478"/>
          <ac:grpSpMkLst>
            <pc:docMk/>
            <pc:sldMk cId="2462968016" sldId="270"/>
            <ac:grpSpMk id="15" creationId="{D4640B05-4601-147C-65D3-5261A44EEFDE}"/>
          </ac:grpSpMkLst>
        </pc:grpChg>
        <pc:grpChg chg="del">
          <ac:chgData name="Declan McDermott" userId="aca3b39f-1f63-4a77-bfc4-53b22ac53f7f" providerId="ADAL" clId="{629FC27E-A0E4-4790-9745-B4B23A5966E5}" dt="2025-11-25T15:16:18.103" v="7630" actId="478"/>
          <ac:grpSpMkLst>
            <pc:docMk/>
            <pc:sldMk cId="2462968016" sldId="270"/>
            <ac:grpSpMk id="47" creationId="{747CF0DA-792E-7515-72B4-A9BD014EB51D}"/>
          </ac:grpSpMkLst>
        </pc:grpChg>
        <pc:graphicFrameChg chg="add mod modGraphic">
          <ac:chgData name="Declan McDermott" userId="aca3b39f-1f63-4a77-bfc4-53b22ac53f7f" providerId="ADAL" clId="{629FC27E-A0E4-4790-9745-B4B23A5966E5}" dt="2025-11-26T15:12:04.906" v="13920" actId="20577"/>
          <ac:graphicFrameMkLst>
            <pc:docMk/>
            <pc:sldMk cId="2462968016" sldId="270"/>
            <ac:graphicFrameMk id="6" creationId="{62BB85B8-6BF4-6397-E7A8-0B88CAB35FEB}"/>
          </ac:graphicFrameMkLst>
        </pc:graphicFrameChg>
        <pc:graphicFrameChg chg="del mod modGraphic">
          <ac:chgData name="Declan McDermott" userId="aca3b39f-1f63-4a77-bfc4-53b22ac53f7f" providerId="ADAL" clId="{629FC27E-A0E4-4790-9745-B4B23A5966E5}" dt="2025-11-25T18:14:52.595" v="12087" actId="478"/>
          <ac:graphicFrameMkLst>
            <pc:docMk/>
            <pc:sldMk cId="2462968016" sldId="270"/>
            <ac:graphicFrameMk id="7" creationId="{4B4CDB43-5FE6-3BAE-4E5B-5C3E9AD9BC6B}"/>
          </ac:graphicFrameMkLst>
        </pc:graphicFrameChg>
      </pc:sldChg>
      <pc:sldChg chg="addSp delSp modSp mod modNotesTx">
        <pc:chgData name="Declan McDermott" userId="aca3b39f-1f63-4a77-bfc4-53b22ac53f7f" providerId="ADAL" clId="{629FC27E-A0E4-4790-9745-B4B23A5966E5}" dt="2025-11-26T12:20:39.622" v="12862" actId="113"/>
        <pc:sldMkLst>
          <pc:docMk/>
          <pc:sldMk cId="1883208172" sldId="271"/>
        </pc:sldMkLst>
        <pc:spChg chg="add del mod">
          <ac:chgData name="Declan McDermott" userId="aca3b39f-1f63-4a77-bfc4-53b22ac53f7f" providerId="ADAL" clId="{629FC27E-A0E4-4790-9745-B4B23A5966E5}" dt="2025-11-26T09:14:34.180" v="12482" actId="478"/>
          <ac:spMkLst>
            <pc:docMk/>
            <pc:sldMk cId="1883208172" sldId="271"/>
            <ac:spMk id="5" creationId="{8739ED40-EDC7-51B7-FBD4-2EAFD5DF054C}"/>
          </ac:spMkLst>
        </pc:spChg>
        <pc:spChg chg="add mod">
          <ac:chgData name="Declan McDermott" userId="aca3b39f-1f63-4a77-bfc4-53b22ac53f7f" providerId="ADAL" clId="{629FC27E-A0E4-4790-9745-B4B23A5966E5}" dt="2025-11-26T12:18:16.067" v="12564" actId="1076"/>
          <ac:spMkLst>
            <pc:docMk/>
            <pc:sldMk cId="1883208172" sldId="271"/>
            <ac:spMk id="5" creationId="{A076EFC9-0122-B947-FFA5-7EBD24112FED}"/>
          </ac:spMkLst>
        </pc:spChg>
        <pc:spChg chg="add del mod">
          <ac:chgData name="Declan McDermott" userId="aca3b39f-1f63-4a77-bfc4-53b22ac53f7f" providerId="ADAL" clId="{629FC27E-A0E4-4790-9745-B4B23A5966E5}" dt="2025-11-26T12:18:47.881" v="12569" actId="478"/>
          <ac:spMkLst>
            <pc:docMk/>
            <pc:sldMk cId="1883208172" sldId="271"/>
            <ac:spMk id="10" creationId="{C1D1A8E1-814D-E679-B1C4-C0F597653E00}"/>
          </ac:spMkLst>
        </pc:spChg>
        <pc:spChg chg="add mod">
          <ac:chgData name="Declan McDermott" userId="aca3b39f-1f63-4a77-bfc4-53b22ac53f7f" providerId="ADAL" clId="{629FC27E-A0E4-4790-9745-B4B23A5966E5}" dt="2025-11-26T12:20:39.622" v="12862" actId="113"/>
          <ac:spMkLst>
            <pc:docMk/>
            <pc:sldMk cId="1883208172" sldId="271"/>
            <ac:spMk id="11" creationId="{883F6368-7F41-98FA-1F4D-44AF89119183}"/>
          </ac:spMkLst>
        </pc:spChg>
        <pc:graphicFrameChg chg="mod">
          <ac:chgData name="Declan McDermott" userId="aca3b39f-1f63-4a77-bfc4-53b22ac53f7f" providerId="ADAL" clId="{629FC27E-A0E4-4790-9745-B4B23A5966E5}" dt="2025-11-26T12:18:03.846" v="12561" actId="1076"/>
          <ac:graphicFrameMkLst>
            <pc:docMk/>
            <pc:sldMk cId="1883208172" sldId="271"/>
            <ac:graphicFrameMk id="7" creationId="{50D4F49C-19ED-8253-0D0E-2FB4DD1331BC}"/>
          </ac:graphicFrameMkLst>
        </pc:graphicFrameChg>
        <pc:graphicFrameChg chg="mod">
          <ac:chgData name="Declan McDermott" userId="aca3b39f-1f63-4a77-bfc4-53b22ac53f7f" providerId="ADAL" clId="{629FC27E-A0E4-4790-9745-B4B23A5966E5}" dt="2025-11-26T12:18:03.846" v="12561" actId="1076"/>
          <ac:graphicFrameMkLst>
            <pc:docMk/>
            <pc:sldMk cId="1883208172" sldId="271"/>
            <ac:graphicFrameMk id="8" creationId="{55968EDA-40FA-5101-25C6-F9C48018E966}"/>
          </ac:graphicFrameMkLst>
        </pc:graphicFrameChg>
      </pc:sldChg>
      <pc:sldChg chg="addSp delSp modSp del mod modNotesTx">
        <pc:chgData name="Declan McDermott" userId="aca3b39f-1f63-4a77-bfc4-53b22ac53f7f" providerId="ADAL" clId="{629FC27E-A0E4-4790-9745-B4B23A5966E5}" dt="2025-11-26T12:29:46.274" v="13074" actId="47"/>
        <pc:sldMkLst>
          <pc:docMk/>
          <pc:sldMk cId="1082691691" sldId="272"/>
        </pc:sldMkLst>
        <pc:spChg chg="add del mod">
          <ac:chgData name="Declan McDermott" userId="aca3b39f-1f63-4a77-bfc4-53b22ac53f7f" providerId="ADAL" clId="{629FC27E-A0E4-4790-9745-B4B23A5966E5}" dt="2025-11-26T09:15:09.502" v="12483" actId="478"/>
          <ac:spMkLst>
            <pc:docMk/>
            <pc:sldMk cId="1082691691" sldId="272"/>
            <ac:spMk id="5" creationId="{3A23B4B6-0D4F-3BFC-C112-7EB3E4EB0C6B}"/>
          </ac:spMkLst>
        </pc:spChg>
      </pc:sldChg>
      <pc:sldChg chg="addSp delSp modSp mod modNotesTx">
        <pc:chgData name="Declan McDermott" userId="aca3b39f-1f63-4a77-bfc4-53b22ac53f7f" providerId="ADAL" clId="{629FC27E-A0E4-4790-9745-B4B23A5966E5}" dt="2025-11-26T10:04:50.600" v="12556" actId="1076"/>
        <pc:sldMkLst>
          <pc:docMk/>
          <pc:sldMk cId="3447325345" sldId="273"/>
        </pc:sldMkLst>
        <pc:spChg chg="mod">
          <ac:chgData name="Declan McDermott" userId="aca3b39f-1f63-4a77-bfc4-53b22ac53f7f" providerId="ADAL" clId="{629FC27E-A0E4-4790-9745-B4B23A5966E5}" dt="2025-11-26T10:04:17.805" v="12544" actId="20577"/>
          <ac:spMkLst>
            <pc:docMk/>
            <pc:sldMk cId="3447325345" sldId="273"/>
            <ac:spMk id="4" creationId="{6001A82A-5CDC-BB51-AFCA-D86D10CE4D8D}"/>
          </ac:spMkLst>
        </pc:spChg>
        <pc:spChg chg="del">
          <ac:chgData name="Declan McDermott" userId="aca3b39f-1f63-4a77-bfc4-53b22ac53f7f" providerId="ADAL" clId="{629FC27E-A0E4-4790-9745-B4B23A5966E5}" dt="2025-11-26T10:04:40.384" v="12553" actId="478"/>
          <ac:spMkLst>
            <pc:docMk/>
            <pc:sldMk cId="3447325345" sldId="273"/>
            <ac:spMk id="5" creationId="{44A2D058-2D00-AB75-D8C5-EC0AA7125B2A}"/>
          </ac:spMkLst>
        </pc:spChg>
        <pc:spChg chg="add del mod">
          <ac:chgData name="Declan McDermott" userId="aca3b39f-1f63-4a77-bfc4-53b22ac53f7f" providerId="ADAL" clId="{629FC27E-A0E4-4790-9745-B4B23A5966E5}" dt="2025-11-26T10:03:59.081" v="12537" actId="478"/>
          <ac:spMkLst>
            <pc:docMk/>
            <pc:sldMk cId="3447325345" sldId="273"/>
            <ac:spMk id="6" creationId="{DB09756E-D26B-F94A-42F0-056D4A2E9194}"/>
          </ac:spMkLst>
        </pc:spChg>
        <pc:picChg chg="add mod modCrop">
          <ac:chgData name="Declan McDermott" userId="aca3b39f-1f63-4a77-bfc4-53b22ac53f7f" providerId="ADAL" clId="{629FC27E-A0E4-4790-9745-B4B23A5966E5}" dt="2025-11-26T10:04:50.600" v="12556" actId="1076"/>
          <ac:picMkLst>
            <pc:docMk/>
            <pc:sldMk cId="3447325345" sldId="273"/>
            <ac:picMk id="8" creationId="{5C75EAC3-9F91-E604-96E5-398CCF8E3FAC}"/>
          </ac:picMkLst>
        </pc:picChg>
        <pc:picChg chg="del">
          <ac:chgData name="Declan McDermott" userId="aca3b39f-1f63-4a77-bfc4-53b22ac53f7f" providerId="ADAL" clId="{629FC27E-A0E4-4790-9745-B4B23A5966E5}" dt="2025-11-26T10:03:59.828" v="12538" actId="478"/>
          <ac:picMkLst>
            <pc:docMk/>
            <pc:sldMk cId="3447325345" sldId="273"/>
            <ac:picMk id="14" creationId="{AE6B8784-F517-CEEB-5A58-1B1DAED1C869}"/>
          </ac:picMkLst>
        </pc:picChg>
      </pc:sldChg>
      <pc:sldChg chg="addSp delSp modSp add mod modNotesTx">
        <pc:chgData name="Declan McDermott" userId="aca3b39f-1f63-4a77-bfc4-53b22ac53f7f" providerId="ADAL" clId="{629FC27E-A0E4-4790-9745-B4B23A5966E5}" dt="2025-11-26T15:12:41.152" v="13924" actId="1076"/>
        <pc:sldMkLst>
          <pc:docMk/>
          <pc:sldMk cId="542724146" sldId="274"/>
        </pc:sldMkLst>
        <pc:spChg chg="mod">
          <ac:chgData name="Declan McDermott" userId="aca3b39f-1f63-4a77-bfc4-53b22ac53f7f" providerId="ADAL" clId="{629FC27E-A0E4-4790-9745-B4B23A5966E5}" dt="2025-11-25T17:15:17.686" v="8579" actId="1076"/>
          <ac:spMkLst>
            <pc:docMk/>
            <pc:sldMk cId="542724146" sldId="274"/>
            <ac:spMk id="5" creationId="{0D5526F9-BA90-B041-4A6E-EE0D8364A2A8}"/>
          </ac:spMkLst>
        </pc:spChg>
        <pc:spChg chg="mod">
          <ac:chgData name="Declan McDermott" userId="aca3b39f-1f63-4a77-bfc4-53b22ac53f7f" providerId="ADAL" clId="{629FC27E-A0E4-4790-9745-B4B23A5966E5}" dt="2025-11-25T14:55:51.738" v="7417" actId="207"/>
          <ac:spMkLst>
            <pc:docMk/>
            <pc:sldMk cId="542724146" sldId="274"/>
            <ac:spMk id="7" creationId="{094E9760-D1AC-2371-3379-5D40EA2463DA}"/>
          </ac:spMkLst>
        </pc:spChg>
        <pc:spChg chg="mod">
          <ac:chgData name="Declan McDermott" userId="aca3b39f-1f63-4a77-bfc4-53b22ac53f7f" providerId="ADAL" clId="{629FC27E-A0E4-4790-9745-B4B23A5966E5}" dt="2025-11-26T09:18:19.257" v="12485" actId="1076"/>
          <ac:spMkLst>
            <pc:docMk/>
            <pc:sldMk cId="542724146" sldId="274"/>
            <ac:spMk id="8" creationId="{A3761BFA-4C7C-951A-979C-E3CD781B2F9D}"/>
          </ac:spMkLst>
        </pc:spChg>
        <pc:spChg chg="mod">
          <ac:chgData name="Declan McDermott" userId="aca3b39f-1f63-4a77-bfc4-53b22ac53f7f" providerId="ADAL" clId="{629FC27E-A0E4-4790-9745-B4B23A5966E5}" dt="2025-11-26T10:26:35.723" v="12559" actId="20577"/>
          <ac:spMkLst>
            <pc:docMk/>
            <pc:sldMk cId="542724146" sldId="274"/>
            <ac:spMk id="9" creationId="{E288600C-F3BF-2798-6957-EE58911FCD8B}"/>
          </ac:spMkLst>
        </pc:spChg>
        <pc:spChg chg="mod">
          <ac:chgData name="Declan McDermott" userId="aca3b39f-1f63-4a77-bfc4-53b22ac53f7f" providerId="ADAL" clId="{629FC27E-A0E4-4790-9745-B4B23A5966E5}" dt="2025-11-25T14:55:51.738" v="7417" actId="207"/>
          <ac:spMkLst>
            <pc:docMk/>
            <pc:sldMk cId="542724146" sldId="274"/>
            <ac:spMk id="10" creationId="{ED747054-50F9-5182-6129-920FC423C4D0}"/>
          </ac:spMkLst>
        </pc:spChg>
        <pc:spChg chg="mod">
          <ac:chgData name="Declan McDermott" userId="aca3b39f-1f63-4a77-bfc4-53b22ac53f7f" providerId="ADAL" clId="{629FC27E-A0E4-4790-9745-B4B23A5966E5}" dt="2025-11-25T17:20:34.596" v="8886" actId="20577"/>
          <ac:spMkLst>
            <pc:docMk/>
            <pc:sldMk cId="542724146" sldId="274"/>
            <ac:spMk id="11" creationId="{EF31EE75-D185-950E-A815-31E32F33CF22}"/>
          </ac:spMkLst>
        </pc:spChg>
        <pc:spChg chg="mod">
          <ac:chgData name="Declan McDermott" userId="aca3b39f-1f63-4a77-bfc4-53b22ac53f7f" providerId="ADAL" clId="{629FC27E-A0E4-4790-9745-B4B23A5966E5}" dt="2025-11-25T17:20:39.577" v="8889" actId="20577"/>
          <ac:spMkLst>
            <pc:docMk/>
            <pc:sldMk cId="542724146" sldId="274"/>
            <ac:spMk id="12" creationId="{F87AF1EC-66D2-C109-0C52-9A3AB6385135}"/>
          </ac:spMkLst>
        </pc:spChg>
        <pc:spChg chg="mod">
          <ac:chgData name="Declan McDermott" userId="aca3b39f-1f63-4a77-bfc4-53b22ac53f7f" providerId="ADAL" clId="{629FC27E-A0E4-4790-9745-B4B23A5966E5}" dt="2025-11-25T14:55:51.738" v="7417" actId="207"/>
          <ac:spMkLst>
            <pc:docMk/>
            <pc:sldMk cId="542724146" sldId="274"/>
            <ac:spMk id="13" creationId="{D483D3F8-7FC8-EC88-7869-5E9A0D14A61F}"/>
          </ac:spMkLst>
        </pc:spChg>
        <pc:spChg chg="add mod">
          <ac:chgData name="Declan McDermott" userId="aca3b39f-1f63-4a77-bfc4-53b22ac53f7f" providerId="ADAL" clId="{629FC27E-A0E4-4790-9745-B4B23A5966E5}" dt="2025-11-26T15:12:41.152" v="13924" actId="1076"/>
          <ac:spMkLst>
            <pc:docMk/>
            <pc:sldMk cId="542724146" sldId="274"/>
            <ac:spMk id="14" creationId="{39D03BBF-2F7D-45FD-68D1-6353407C2A81}"/>
          </ac:spMkLst>
        </pc:spChg>
        <pc:spChg chg="add del mod">
          <ac:chgData name="Declan McDermott" userId="aca3b39f-1f63-4a77-bfc4-53b22ac53f7f" providerId="ADAL" clId="{629FC27E-A0E4-4790-9745-B4B23A5966E5}" dt="2025-11-25T14:59:52.481" v="7624"/>
          <ac:spMkLst>
            <pc:docMk/>
            <pc:sldMk cId="542724146" sldId="274"/>
            <ac:spMk id="15" creationId="{1383ACEB-83C2-4E24-7322-83921278866A}"/>
          </ac:spMkLst>
        </pc:spChg>
        <pc:spChg chg="add mod">
          <ac:chgData name="Declan McDermott" userId="aca3b39f-1f63-4a77-bfc4-53b22ac53f7f" providerId="ADAL" clId="{629FC27E-A0E4-4790-9745-B4B23A5966E5}" dt="2025-11-26T15:12:41.152" v="13924" actId="1076"/>
          <ac:spMkLst>
            <pc:docMk/>
            <pc:sldMk cId="542724146" sldId="274"/>
            <ac:spMk id="16" creationId="{596C3A95-6ADA-0A67-D161-69079A4618E9}"/>
          </ac:spMkLst>
        </pc:spChg>
        <pc:spChg chg="add del mod">
          <ac:chgData name="Declan McDermott" userId="aca3b39f-1f63-4a77-bfc4-53b22ac53f7f" providerId="ADAL" clId="{629FC27E-A0E4-4790-9745-B4B23A5966E5}" dt="2025-11-25T17:18:26.792" v="8787" actId="21"/>
          <ac:spMkLst>
            <pc:docMk/>
            <pc:sldMk cId="542724146" sldId="274"/>
            <ac:spMk id="17" creationId="{8CEBD596-DB39-C05B-D272-E0AC6A69D82D}"/>
          </ac:spMkLst>
        </pc:spChg>
        <pc:spChg chg="mod">
          <ac:chgData name="Declan McDermott" userId="aca3b39f-1f63-4a77-bfc4-53b22ac53f7f" providerId="ADAL" clId="{629FC27E-A0E4-4790-9745-B4B23A5966E5}" dt="2025-11-25T17:52:10.846" v="10715" actId="1076"/>
          <ac:spMkLst>
            <pc:docMk/>
            <pc:sldMk cId="542724146" sldId="274"/>
            <ac:spMk id="20" creationId="{7B754D86-B7F0-1277-D85D-19EEC35981D1}"/>
          </ac:spMkLst>
        </pc:spChg>
        <pc:spChg chg="mod">
          <ac:chgData name="Declan McDermott" userId="aca3b39f-1f63-4a77-bfc4-53b22ac53f7f" providerId="ADAL" clId="{629FC27E-A0E4-4790-9745-B4B23A5966E5}" dt="2025-11-25T17:52:31.368" v="10718" actId="14100"/>
          <ac:spMkLst>
            <pc:docMk/>
            <pc:sldMk cId="542724146" sldId="274"/>
            <ac:spMk id="21" creationId="{C53192F2-8A38-ABD8-F18F-C35411E5084B}"/>
          </ac:spMkLst>
        </pc:spChg>
        <pc:spChg chg="mod">
          <ac:chgData name="Declan McDermott" userId="aca3b39f-1f63-4a77-bfc4-53b22ac53f7f" providerId="ADAL" clId="{629FC27E-A0E4-4790-9745-B4B23A5966E5}" dt="2025-11-25T17:52:23.867" v="10716" actId="242"/>
          <ac:spMkLst>
            <pc:docMk/>
            <pc:sldMk cId="542724146" sldId="274"/>
            <ac:spMk id="22" creationId="{0C4AAFC7-F48A-BE1E-E2AD-7E1DAD4FDF7A}"/>
          </ac:spMkLst>
        </pc:spChg>
        <pc:spChg chg="mod">
          <ac:chgData name="Declan McDermott" userId="aca3b39f-1f63-4a77-bfc4-53b22ac53f7f" providerId="ADAL" clId="{629FC27E-A0E4-4790-9745-B4B23A5966E5}" dt="2025-11-25T17:52:34.744" v="10719" actId="242"/>
          <ac:spMkLst>
            <pc:docMk/>
            <pc:sldMk cId="542724146" sldId="274"/>
            <ac:spMk id="23" creationId="{AE558A6C-82BB-A15D-1DF9-A7B45C509965}"/>
          </ac:spMkLst>
        </pc:spChg>
        <pc:spChg chg="mod">
          <ac:chgData name="Declan McDermott" userId="aca3b39f-1f63-4a77-bfc4-53b22ac53f7f" providerId="ADAL" clId="{629FC27E-A0E4-4790-9745-B4B23A5966E5}" dt="2025-11-25T17:52:37.789" v="10720" actId="242"/>
          <ac:spMkLst>
            <pc:docMk/>
            <pc:sldMk cId="542724146" sldId="274"/>
            <ac:spMk id="24" creationId="{ECBFDE62-B2AF-7C4D-117D-95B156C93427}"/>
          </ac:spMkLst>
        </pc:spChg>
        <pc:spChg chg="add del mod">
          <ac:chgData name="Declan McDermott" userId="aca3b39f-1f63-4a77-bfc4-53b22ac53f7f" providerId="ADAL" clId="{629FC27E-A0E4-4790-9745-B4B23A5966E5}" dt="2025-11-25T14:20:35.555" v="5097" actId="478"/>
          <ac:spMkLst>
            <pc:docMk/>
            <pc:sldMk cId="542724146" sldId="274"/>
            <ac:spMk id="72" creationId="{A2CFD11B-6841-3D2F-283F-6C46068FABFF}"/>
          </ac:spMkLst>
        </pc:spChg>
        <pc:spChg chg="add del mod">
          <ac:chgData name="Declan McDermott" userId="aca3b39f-1f63-4a77-bfc4-53b22ac53f7f" providerId="ADAL" clId="{629FC27E-A0E4-4790-9745-B4B23A5966E5}" dt="2025-11-25T14:20:35.555" v="5097" actId="478"/>
          <ac:spMkLst>
            <pc:docMk/>
            <pc:sldMk cId="542724146" sldId="274"/>
            <ac:spMk id="86" creationId="{B571BC08-684A-2552-2DAA-E5A9C54ABE38}"/>
          </ac:spMkLst>
        </pc:spChg>
        <pc:spChg chg="add del mod">
          <ac:chgData name="Declan McDermott" userId="aca3b39f-1f63-4a77-bfc4-53b22ac53f7f" providerId="ADAL" clId="{629FC27E-A0E4-4790-9745-B4B23A5966E5}" dt="2025-11-25T14:20:35.555" v="5097" actId="478"/>
          <ac:spMkLst>
            <pc:docMk/>
            <pc:sldMk cId="542724146" sldId="274"/>
            <ac:spMk id="93" creationId="{25A87DC9-AF3E-0498-63A4-7DB3BA421FEC}"/>
          </ac:spMkLst>
        </pc:spChg>
        <pc:spChg chg="del mod">
          <ac:chgData name="Declan McDermott" userId="aca3b39f-1f63-4a77-bfc4-53b22ac53f7f" providerId="ADAL" clId="{629FC27E-A0E4-4790-9745-B4B23A5966E5}" dt="2025-11-25T14:20:35.555" v="5097" actId="478"/>
          <ac:spMkLst>
            <pc:docMk/>
            <pc:sldMk cId="542724146" sldId="274"/>
            <ac:spMk id="100" creationId="{13CB554E-3E78-27A6-52ED-36D372D027D9}"/>
          </ac:spMkLst>
        </pc:spChg>
        <pc:spChg chg="del">
          <ac:chgData name="Declan McDermott" userId="aca3b39f-1f63-4a77-bfc4-53b22ac53f7f" providerId="ADAL" clId="{629FC27E-A0E4-4790-9745-B4B23A5966E5}" dt="2025-11-25T14:20:35.555" v="5097" actId="478"/>
          <ac:spMkLst>
            <pc:docMk/>
            <pc:sldMk cId="542724146" sldId="274"/>
            <ac:spMk id="101" creationId="{047F002F-CC52-40F3-2096-B26883FB0F3A}"/>
          </ac:spMkLst>
        </pc:spChg>
        <pc:spChg chg="del mod">
          <ac:chgData name="Declan McDermott" userId="aca3b39f-1f63-4a77-bfc4-53b22ac53f7f" providerId="ADAL" clId="{629FC27E-A0E4-4790-9745-B4B23A5966E5}" dt="2025-11-25T14:20:35.555" v="5097" actId="478"/>
          <ac:spMkLst>
            <pc:docMk/>
            <pc:sldMk cId="542724146" sldId="274"/>
            <ac:spMk id="102" creationId="{8B5F0D2A-7288-7BC0-BAFA-C8F7183B9577}"/>
          </ac:spMkLst>
        </pc:spChg>
        <pc:spChg chg="del mod">
          <ac:chgData name="Declan McDermott" userId="aca3b39f-1f63-4a77-bfc4-53b22ac53f7f" providerId="ADAL" clId="{629FC27E-A0E4-4790-9745-B4B23A5966E5}" dt="2025-11-25T14:20:35.555" v="5097" actId="478"/>
          <ac:spMkLst>
            <pc:docMk/>
            <pc:sldMk cId="542724146" sldId="274"/>
            <ac:spMk id="103" creationId="{83613E85-46FE-F25F-B5D8-2CF8FA2F1AAD}"/>
          </ac:spMkLst>
        </pc:spChg>
        <pc:spChg chg="add del mod">
          <ac:chgData name="Declan McDermott" userId="aca3b39f-1f63-4a77-bfc4-53b22ac53f7f" providerId="ADAL" clId="{629FC27E-A0E4-4790-9745-B4B23A5966E5}" dt="2025-11-25T14:20:35.555" v="5097" actId="478"/>
          <ac:spMkLst>
            <pc:docMk/>
            <pc:sldMk cId="542724146" sldId="274"/>
            <ac:spMk id="105" creationId="{A9C485C8-F598-6183-4F50-0C3F4453FA33}"/>
          </ac:spMkLst>
        </pc:spChg>
        <pc:spChg chg="del mod">
          <ac:chgData name="Declan McDermott" userId="aca3b39f-1f63-4a77-bfc4-53b22ac53f7f" providerId="ADAL" clId="{629FC27E-A0E4-4790-9745-B4B23A5966E5}" dt="2025-11-25T14:20:35.555" v="5097" actId="478"/>
          <ac:spMkLst>
            <pc:docMk/>
            <pc:sldMk cId="542724146" sldId="274"/>
            <ac:spMk id="106" creationId="{99CCDCA0-DD24-D0AD-E862-18D8B11D38F5}"/>
          </ac:spMkLst>
        </pc:spChg>
        <pc:spChg chg="del mod">
          <ac:chgData name="Declan McDermott" userId="aca3b39f-1f63-4a77-bfc4-53b22ac53f7f" providerId="ADAL" clId="{629FC27E-A0E4-4790-9745-B4B23A5966E5}" dt="2025-11-25T14:20:35.555" v="5097" actId="478"/>
          <ac:spMkLst>
            <pc:docMk/>
            <pc:sldMk cId="542724146" sldId="274"/>
            <ac:spMk id="108" creationId="{92C9BE7E-A5B6-A7CE-B886-04481F1573A2}"/>
          </ac:spMkLst>
        </pc:spChg>
        <pc:grpChg chg="add mod">
          <ac:chgData name="Declan McDermott" userId="aca3b39f-1f63-4a77-bfc4-53b22ac53f7f" providerId="ADAL" clId="{629FC27E-A0E4-4790-9745-B4B23A5966E5}" dt="2025-11-26T15:12:41.152" v="13924" actId="1076"/>
          <ac:grpSpMkLst>
            <pc:docMk/>
            <pc:sldMk cId="542724146" sldId="274"/>
            <ac:grpSpMk id="4" creationId="{57632EB7-2D50-73FF-BAB0-B202DD6EDC9F}"/>
          </ac:grpSpMkLst>
        </pc:grpChg>
        <pc:grpChg chg="add mod">
          <ac:chgData name="Declan McDermott" userId="aca3b39f-1f63-4a77-bfc4-53b22ac53f7f" providerId="ADAL" clId="{629FC27E-A0E4-4790-9745-B4B23A5966E5}" dt="2025-11-26T15:12:41.152" v="13924" actId="1076"/>
          <ac:grpSpMkLst>
            <pc:docMk/>
            <pc:sldMk cId="542724146" sldId="274"/>
            <ac:grpSpMk id="18" creationId="{EC5F42ED-6ABE-EB02-2D0C-45E45C43C9CD}"/>
          </ac:grpSpMkLst>
        </pc:grpChg>
        <pc:graphicFrameChg chg="mod modGraphic">
          <ac:chgData name="Declan McDermott" userId="aca3b39f-1f63-4a77-bfc4-53b22ac53f7f" providerId="ADAL" clId="{629FC27E-A0E4-4790-9745-B4B23A5966E5}" dt="2025-11-26T15:12:25.025" v="13921"/>
          <ac:graphicFrameMkLst>
            <pc:docMk/>
            <pc:sldMk cId="542724146" sldId="274"/>
            <ac:graphicFrameMk id="6" creationId="{3785D11C-A120-58CC-1E8E-031D3A976CBC}"/>
          </ac:graphicFrameMkLst>
        </pc:graphicFrameChg>
        <pc:graphicFrameChg chg="mod">
          <ac:chgData name="Declan McDermott" userId="aca3b39f-1f63-4a77-bfc4-53b22ac53f7f" providerId="ADAL" clId="{629FC27E-A0E4-4790-9745-B4B23A5966E5}" dt="2025-11-25T17:51:57.991" v="10714" actId="14100"/>
          <ac:graphicFrameMkLst>
            <pc:docMk/>
            <pc:sldMk cId="542724146" sldId="274"/>
            <ac:graphicFrameMk id="19" creationId="{6F3FA7E8-0400-D520-70F0-3D3AA6761F22}"/>
          </ac:graphicFrameMkLst>
        </pc:graphicFrameChg>
      </pc:sldChg>
      <pc:sldChg chg="addSp delSp modSp add del mod delAnim modAnim">
        <pc:chgData name="Declan McDermott" userId="aca3b39f-1f63-4a77-bfc4-53b22ac53f7f" providerId="ADAL" clId="{629FC27E-A0E4-4790-9745-B4B23A5966E5}" dt="2025-11-25T17:11:08.376" v="8336" actId="47"/>
        <pc:sldMkLst>
          <pc:docMk/>
          <pc:sldMk cId="951599428" sldId="277"/>
        </pc:sldMkLst>
        <pc:spChg chg="mod">
          <ac:chgData name="Declan McDermott" userId="aca3b39f-1f63-4a77-bfc4-53b22ac53f7f" providerId="ADAL" clId="{629FC27E-A0E4-4790-9745-B4B23A5966E5}" dt="2025-11-25T14:30:50.134" v="6049" actId="20577"/>
          <ac:spMkLst>
            <pc:docMk/>
            <pc:sldMk cId="951599428" sldId="277"/>
            <ac:spMk id="11" creationId="{B85ED5E7-FA83-3F4C-F57F-16DE908B67E0}"/>
          </ac:spMkLst>
        </pc:spChg>
        <pc:spChg chg="mod">
          <ac:chgData name="Declan McDermott" userId="aca3b39f-1f63-4a77-bfc4-53b22ac53f7f" providerId="ADAL" clId="{629FC27E-A0E4-4790-9745-B4B23A5966E5}" dt="2025-11-25T14:50:07.952" v="7132" actId="20577"/>
          <ac:spMkLst>
            <pc:docMk/>
            <pc:sldMk cId="951599428" sldId="277"/>
            <ac:spMk id="12" creationId="{93E946C5-CBEB-8EDB-E663-59EA61787D34}"/>
          </ac:spMkLst>
        </pc:spChg>
      </pc:sldChg>
      <pc:sldChg chg="addSp delSp modSp add mod modAnim modNotesTx">
        <pc:chgData name="Declan McDermott" userId="aca3b39f-1f63-4a77-bfc4-53b22ac53f7f" providerId="ADAL" clId="{629FC27E-A0E4-4790-9745-B4B23A5966E5}" dt="2025-11-26T14:34:39.722" v="13830"/>
        <pc:sldMkLst>
          <pc:docMk/>
          <pc:sldMk cId="3529500615" sldId="278"/>
        </pc:sldMkLst>
        <pc:spChg chg="mod">
          <ac:chgData name="Declan McDermott" userId="aca3b39f-1f63-4a77-bfc4-53b22ac53f7f" providerId="ADAL" clId="{629FC27E-A0E4-4790-9745-B4B23A5966E5}" dt="2025-11-25T18:16:46.899" v="12210" actId="2711"/>
          <ac:spMkLst>
            <pc:docMk/>
            <pc:sldMk cId="3529500615" sldId="278"/>
            <ac:spMk id="3" creationId="{14C7443B-EA6F-AE6A-DBDC-D49A44B7A6FE}"/>
          </ac:spMkLst>
        </pc:spChg>
        <pc:spChg chg="add mod">
          <ac:chgData name="Declan McDermott" userId="aca3b39f-1f63-4a77-bfc4-53b22ac53f7f" providerId="ADAL" clId="{629FC27E-A0E4-4790-9745-B4B23A5966E5}" dt="2025-11-26T12:51:41.686" v="13673" actId="20577"/>
          <ac:spMkLst>
            <pc:docMk/>
            <pc:sldMk cId="3529500615" sldId="278"/>
            <ac:spMk id="4" creationId="{3BE675F8-184C-82C5-B96B-EE6A8B60C30F}"/>
          </ac:spMkLst>
        </pc:spChg>
        <pc:spChg chg="add del mod">
          <ac:chgData name="Declan McDermott" userId="aca3b39f-1f63-4a77-bfc4-53b22ac53f7f" providerId="ADAL" clId="{629FC27E-A0E4-4790-9745-B4B23A5966E5}" dt="2025-11-25T18:16:46.899" v="12210" actId="2711"/>
          <ac:spMkLst>
            <pc:docMk/>
            <pc:sldMk cId="3529500615" sldId="278"/>
            <ac:spMk id="6" creationId="{03CA702E-AA2A-4D40-80F7-04F6757C4198}"/>
          </ac:spMkLst>
        </pc:spChg>
        <pc:spChg chg="mod">
          <ac:chgData name="Declan McDermott" userId="aca3b39f-1f63-4a77-bfc4-53b22ac53f7f" providerId="ADAL" clId="{629FC27E-A0E4-4790-9745-B4B23A5966E5}" dt="2025-11-25T18:16:46.899" v="12210" actId="2711"/>
          <ac:spMkLst>
            <pc:docMk/>
            <pc:sldMk cId="3529500615" sldId="278"/>
            <ac:spMk id="13" creationId="{5860DBBD-B17E-A4A6-5132-A49D42D50EEA}"/>
          </ac:spMkLst>
        </pc:spChg>
        <pc:spChg chg="mod">
          <ac:chgData name="Declan McDermott" userId="aca3b39f-1f63-4a77-bfc4-53b22ac53f7f" providerId="ADAL" clId="{629FC27E-A0E4-4790-9745-B4B23A5966E5}" dt="2025-11-25T18:16:46.899" v="12210" actId="2711"/>
          <ac:spMkLst>
            <pc:docMk/>
            <pc:sldMk cId="3529500615" sldId="278"/>
            <ac:spMk id="16" creationId="{E33FCCA9-9A4B-7B15-F156-BB334F7CB6BF}"/>
          </ac:spMkLst>
        </pc:spChg>
        <pc:spChg chg="mod">
          <ac:chgData name="Declan McDermott" userId="aca3b39f-1f63-4a77-bfc4-53b22ac53f7f" providerId="ADAL" clId="{629FC27E-A0E4-4790-9745-B4B23A5966E5}" dt="2025-11-24T14:21:07.701" v="3565" actId="14100"/>
          <ac:spMkLst>
            <pc:docMk/>
            <pc:sldMk cId="3529500615" sldId="278"/>
            <ac:spMk id="20" creationId="{1117AFCB-8868-A8F0-934D-632D255EA590}"/>
          </ac:spMkLst>
        </pc:spChg>
        <pc:spChg chg="mod">
          <ac:chgData name="Declan McDermott" userId="aca3b39f-1f63-4a77-bfc4-53b22ac53f7f" providerId="ADAL" clId="{629FC27E-A0E4-4790-9745-B4B23A5966E5}" dt="2025-11-24T14:21:07.701" v="3565" actId="14100"/>
          <ac:spMkLst>
            <pc:docMk/>
            <pc:sldMk cId="3529500615" sldId="278"/>
            <ac:spMk id="31" creationId="{081E1D6C-DDED-9DE6-35EC-4548382E43C0}"/>
          </ac:spMkLst>
        </pc:spChg>
        <pc:spChg chg="mod">
          <ac:chgData name="Declan McDermott" userId="aca3b39f-1f63-4a77-bfc4-53b22ac53f7f" providerId="ADAL" clId="{629FC27E-A0E4-4790-9745-B4B23A5966E5}" dt="2025-11-25T18:16:46.899" v="12210" actId="2711"/>
          <ac:spMkLst>
            <pc:docMk/>
            <pc:sldMk cId="3529500615" sldId="278"/>
            <ac:spMk id="35" creationId="{1E949D39-670B-69C5-0480-4FFA8436651D}"/>
          </ac:spMkLst>
        </pc:spChg>
        <pc:spChg chg="mod">
          <ac:chgData name="Declan McDermott" userId="aca3b39f-1f63-4a77-bfc4-53b22ac53f7f" providerId="ADAL" clId="{629FC27E-A0E4-4790-9745-B4B23A5966E5}" dt="2025-11-24T14:21:07.701" v="3565" actId="14100"/>
          <ac:spMkLst>
            <pc:docMk/>
            <pc:sldMk cId="3529500615" sldId="278"/>
            <ac:spMk id="42" creationId="{F06CA900-46BE-8FF0-1469-BD5789886587}"/>
          </ac:spMkLst>
        </pc:spChg>
        <pc:spChg chg="mod">
          <ac:chgData name="Declan McDermott" userId="aca3b39f-1f63-4a77-bfc4-53b22ac53f7f" providerId="ADAL" clId="{629FC27E-A0E4-4790-9745-B4B23A5966E5}" dt="2025-11-26T12:50:20.179" v="13528" actId="20577"/>
          <ac:spMkLst>
            <pc:docMk/>
            <pc:sldMk cId="3529500615" sldId="278"/>
            <ac:spMk id="43" creationId="{F4A58F90-77A0-9881-1F10-310F8B40FC2E}"/>
          </ac:spMkLst>
        </pc:spChg>
        <pc:spChg chg="mod">
          <ac:chgData name="Declan McDermott" userId="aca3b39f-1f63-4a77-bfc4-53b22ac53f7f" providerId="ADAL" clId="{629FC27E-A0E4-4790-9745-B4B23A5966E5}" dt="2025-11-26T12:51:28.181" v="13670" actId="20577"/>
          <ac:spMkLst>
            <pc:docMk/>
            <pc:sldMk cId="3529500615" sldId="278"/>
            <ac:spMk id="45" creationId="{C26F47D0-ACEF-451D-7ECC-701176539768}"/>
          </ac:spMkLst>
        </pc:spChg>
        <pc:spChg chg="mod">
          <ac:chgData name="Declan McDermott" userId="aca3b39f-1f63-4a77-bfc4-53b22ac53f7f" providerId="ADAL" clId="{629FC27E-A0E4-4790-9745-B4B23A5966E5}" dt="2025-11-26T12:49:46.403" v="13455" actId="20577"/>
          <ac:spMkLst>
            <pc:docMk/>
            <pc:sldMk cId="3529500615" sldId="278"/>
            <ac:spMk id="46" creationId="{FED2A97C-D589-D60A-FE27-63304B705FFE}"/>
          </ac:spMkLst>
        </pc:spChg>
        <pc:spChg chg="mod">
          <ac:chgData name="Declan McDermott" userId="aca3b39f-1f63-4a77-bfc4-53b22ac53f7f" providerId="ADAL" clId="{629FC27E-A0E4-4790-9745-B4B23A5966E5}" dt="2025-11-25T18:16:46.899" v="12210" actId="2711"/>
          <ac:spMkLst>
            <pc:docMk/>
            <pc:sldMk cId="3529500615" sldId="278"/>
            <ac:spMk id="52" creationId="{80969539-7447-F127-1E21-6B3911A1EF67}"/>
          </ac:spMkLst>
        </pc:spChg>
        <pc:spChg chg="mod">
          <ac:chgData name="Declan McDermott" userId="aca3b39f-1f63-4a77-bfc4-53b22ac53f7f" providerId="ADAL" clId="{629FC27E-A0E4-4790-9745-B4B23A5966E5}" dt="2025-11-25T18:16:46.899" v="12210" actId="2711"/>
          <ac:spMkLst>
            <pc:docMk/>
            <pc:sldMk cId="3529500615" sldId="278"/>
            <ac:spMk id="53" creationId="{E5E2FC14-D12B-3A76-E36C-8588863EF191}"/>
          </ac:spMkLst>
        </pc:spChg>
        <pc:spChg chg="mod">
          <ac:chgData name="Declan McDermott" userId="aca3b39f-1f63-4a77-bfc4-53b22ac53f7f" providerId="ADAL" clId="{629FC27E-A0E4-4790-9745-B4B23A5966E5}" dt="2025-11-24T14:21:07.701" v="3565" actId="14100"/>
          <ac:spMkLst>
            <pc:docMk/>
            <pc:sldMk cId="3529500615" sldId="278"/>
            <ac:spMk id="54" creationId="{8C67A09B-C761-2696-F4E1-D11A86412C69}"/>
          </ac:spMkLst>
        </pc:spChg>
        <pc:spChg chg="mod">
          <ac:chgData name="Declan McDermott" userId="aca3b39f-1f63-4a77-bfc4-53b22ac53f7f" providerId="ADAL" clId="{629FC27E-A0E4-4790-9745-B4B23A5966E5}" dt="2025-11-25T18:16:46.899" v="12210" actId="2711"/>
          <ac:spMkLst>
            <pc:docMk/>
            <pc:sldMk cId="3529500615" sldId="278"/>
            <ac:spMk id="58" creationId="{154B13BD-915B-AC71-1815-40C45C4D26A9}"/>
          </ac:spMkLst>
        </pc:spChg>
        <pc:grpChg chg="mod">
          <ac:chgData name="Declan McDermott" userId="aca3b39f-1f63-4a77-bfc4-53b22ac53f7f" providerId="ADAL" clId="{629FC27E-A0E4-4790-9745-B4B23A5966E5}" dt="2025-11-24T14:21:07.701" v="3565" actId="14100"/>
          <ac:grpSpMkLst>
            <pc:docMk/>
            <pc:sldMk cId="3529500615" sldId="278"/>
            <ac:grpSpMk id="11" creationId="{8461D890-F46F-DAA7-51F6-7C8E9A27AB01}"/>
          </ac:grpSpMkLst>
        </pc:grpChg>
        <pc:picChg chg="mod">
          <ac:chgData name="Declan McDermott" userId="aca3b39f-1f63-4a77-bfc4-53b22ac53f7f" providerId="ADAL" clId="{629FC27E-A0E4-4790-9745-B4B23A5966E5}" dt="2025-11-24T14:21:07.701" v="3565" actId="14100"/>
          <ac:picMkLst>
            <pc:docMk/>
            <pc:sldMk cId="3529500615" sldId="278"/>
            <ac:picMk id="8" creationId="{41B6AF9C-EA8C-6A53-DB61-54D7E9F343E7}"/>
          </ac:picMkLst>
        </pc:picChg>
        <pc:picChg chg="mod">
          <ac:chgData name="Declan McDermott" userId="aca3b39f-1f63-4a77-bfc4-53b22ac53f7f" providerId="ADAL" clId="{629FC27E-A0E4-4790-9745-B4B23A5966E5}" dt="2025-11-24T14:21:07.701" v="3565" actId="14100"/>
          <ac:picMkLst>
            <pc:docMk/>
            <pc:sldMk cId="3529500615" sldId="278"/>
            <ac:picMk id="10" creationId="{9C728B56-FF71-4257-E9AE-7A594364CC77}"/>
          </ac:picMkLst>
        </pc:picChg>
      </pc:sldChg>
      <pc:sldChg chg="modSp add mod">
        <pc:chgData name="Declan McDermott" userId="aca3b39f-1f63-4a77-bfc4-53b22ac53f7f" providerId="ADAL" clId="{629FC27E-A0E4-4790-9745-B4B23A5966E5}" dt="2025-11-26T12:33:31.471" v="13128" actId="1076"/>
        <pc:sldMkLst>
          <pc:docMk/>
          <pc:sldMk cId="233524608" sldId="322"/>
        </pc:sldMkLst>
        <pc:spChg chg="mod">
          <ac:chgData name="Declan McDermott" userId="aca3b39f-1f63-4a77-bfc4-53b22ac53f7f" providerId="ADAL" clId="{629FC27E-A0E4-4790-9745-B4B23A5966E5}" dt="2025-11-26T12:33:31.471" v="13128" actId="1076"/>
          <ac:spMkLst>
            <pc:docMk/>
            <pc:sldMk cId="233524608" sldId="322"/>
            <ac:spMk id="2" creationId="{95C6AEA0-AED5-8296-8CBC-A6230D11C95E}"/>
          </ac:spMkLst>
        </pc:spChg>
        <pc:spChg chg="mod">
          <ac:chgData name="Declan McDermott" userId="aca3b39f-1f63-4a77-bfc4-53b22ac53f7f" providerId="ADAL" clId="{629FC27E-A0E4-4790-9745-B4B23A5966E5}" dt="2025-11-26T12:33:31.091" v="13127" actId="1076"/>
          <ac:spMkLst>
            <pc:docMk/>
            <pc:sldMk cId="233524608" sldId="322"/>
            <ac:spMk id="6" creationId="{B78E2E46-6E0F-1BC8-53E9-1C2F2EADDF21}"/>
          </ac:spMkLst>
        </pc:spChg>
        <pc:spChg chg="mod">
          <ac:chgData name="Declan McDermott" userId="aca3b39f-1f63-4a77-bfc4-53b22ac53f7f" providerId="ADAL" clId="{629FC27E-A0E4-4790-9745-B4B23A5966E5}" dt="2025-11-26T12:33:30.613" v="13126" actId="1076"/>
          <ac:spMkLst>
            <pc:docMk/>
            <pc:sldMk cId="233524608" sldId="322"/>
            <ac:spMk id="7" creationId="{D82685F5-37E2-0E55-E96C-0826B28C2611}"/>
          </ac:spMkLst>
        </pc:spChg>
        <pc:spChg chg="mod">
          <ac:chgData name="Declan McDermott" userId="aca3b39f-1f63-4a77-bfc4-53b22ac53f7f" providerId="ADAL" clId="{629FC27E-A0E4-4790-9745-B4B23A5966E5}" dt="2025-11-26T12:33:30.202" v="13125" actId="1076"/>
          <ac:spMkLst>
            <pc:docMk/>
            <pc:sldMk cId="233524608" sldId="322"/>
            <ac:spMk id="8" creationId="{2EB30C33-926F-39CD-5F0E-49F0909BF152}"/>
          </ac:spMkLst>
        </pc:spChg>
        <pc:spChg chg="mod">
          <ac:chgData name="Declan McDermott" userId="aca3b39f-1f63-4a77-bfc4-53b22ac53f7f" providerId="ADAL" clId="{629FC27E-A0E4-4790-9745-B4B23A5966E5}" dt="2025-11-24T14:19:54.001" v="3468" actId="20577"/>
          <ac:spMkLst>
            <pc:docMk/>
            <pc:sldMk cId="233524608" sldId="322"/>
            <ac:spMk id="10" creationId="{6E16D86E-F759-228D-9E29-3CFD3E854007}"/>
          </ac:spMkLst>
        </pc:spChg>
        <pc:spChg chg="mod">
          <ac:chgData name="Declan McDermott" userId="aca3b39f-1f63-4a77-bfc4-53b22ac53f7f" providerId="ADAL" clId="{629FC27E-A0E4-4790-9745-B4B23A5966E5}" dt="2025-11-26T12:33:29.287" v="13124" actId="1076"/>
          <ac:spMkLst>
            <pc:docMk/>
            <pc:sldMk cId="233524608" sldId="322"/>
            <ac:spMk id="11" creationId="{098B0ED3-4F40-E1C3-3DA3-A2CFBCED11EA}"/>
          </ac:spMkLst>
        </pc:spChg>
        <pc:spChg chg="mod">
          <ac:chgData name="Declan McDermott" userId="aca3b39f-1f63-4a77-bfc4-53b22ac53f7f" providerId="ADAL" clId="{629FC27E-A0E4-4790-9745-B4B23A5966E5}" dt="2025-11-26T12:33:28.723" v="13123" actId="1076"/>
          <ac:spMkLst>
            <pc:docMk/>
            <pc:sldMk cId="233524608" sldId="322"/>
            <ac:spMk id="13" creationId="{A818024E-9594-2BAE-4644-7288BA1AE38D}"/>
          </ac:spMkLst>
        </pc:spChg>
        <pc:spChg chg="mod">
          <ac:chgData name="Declan McDermott" userId="aca3b39f-1f63-4a77-bfc4-53b22ac53f7f" providerId="ADAL" clId="{629FC27E-A0E4-4790-9745-B4B23A5966E5}" dt="2025-11-26T12:33:28.140" v="13122" actId="1076"/>
          <ac:spMkLst>
            <pc:docMk/>
            <pc:sldMk cId="233524608" sldId="322"/>
            <ac:spMk id="15" creationId="{BB28C262-AA21-BF26-5428-AAA4A89BAA26}"/>
          </ac:spMkLst>
        </pc:spChg>
        <pc:cxnChg chg="mod">
          <ac:chgData name="Declan McDermott" userId="aca3b39f-1f63-4a77-bfc4-53b22ac53f7f" providerId="ADAL" clId="{629FC27E-A0E4-4790-9745-B4B23A5966E5}" dt="2025-11-26T12:33:31.471" v="13128" actId="1076"/>
          <ac:cxnSpMkLst>
            <pc:docMk/>
            <pc:sldMk cId="233524608" sldId="322"/>
            <ac:cxnSpMk id="34" creationId="{31B0091A-84F6-D49F-94A1-FCB69AD1556C}"/>
          </ac:cxnSpMkLst>
        </pc:cxnChg>
        <pc:cxnChg chg="mod">
          <ac:chgData name="Declan McDermott" userId="aca3b39f-1f63-4a77-bfc4-53b22ac53f7f" providerId="ADAL" clId="{629FC27E-A0E4-4790-9745-B4B23A5966E5}" dt="2025-11-26T12:33:30.613" v="13126" actId="1076"/>
          <ac:cxnSpMkLst>
            <pc:docMk/>
            <pc:sldMk cId="233524608" sldId="322"/>
            <ac:cxnSpMk id="35" creationId="{C11B1E31-7A34-BB78-A509-488770DD1BE4}"/>
          </ac:cxnSpMkLst>
        </pc:cxnChg>
        <pc:cxnChg chg="mod">
          <ac:chgData name="Declan McDermott" userId="aca3b39f-1f63-4a77-bfc4-53b22ac53f7f" providerId="ADAL" clId="{629FC27E-A0E4-4790-9745-B4B23A5966E5}" dt="2025-11-26T12:33:29.287" v="13124" actId="1076"/>
          <ac:cxnSpMkLst>
            <pc:docMk/>
            <pc:sldMk cId="233524608" sldId="322"/>
            <ac:cxnSpMk id="39" creationId="{C75DBF05-1842-E187-AD27-7BACA0A9A04C}"/>
          </ac:cxnSpMkLst>
        </pc:cxnChg>
        <pc:cxnChg chg="mod">
          <ac:chgData name="Declan McDermott" userId="aca3b39f-1f63-4a77-bfc4-53b22ac53f7f" providerId="ADAL" clId="{629FC27E-A0E4-4790-9745-B4B23A5966E5}" dt="2025-11-26T12:33:28.723" v="13123" actId="1076"/>
          <ac:cxnSpMkLst>
            <pc:docMk/>
            <pc:sldMk cId="233524608" sldId="322"/>
            <ac:cxnSpMk id="41" creationId="{6733E556-861A-3256-4575-91A510230885}"/>
          </ac:cxnSpMkLst>
        </pc:cxnChg>
        <pc:cxnChg chg="mod">
          <ac:chgData name="Declan McDermott" userId="aca3b39f-1f63-4a77-bfc4-53b22ac53f7f" providerId="ADAL" clId="{629FC27E-A0E4-4790-9745-B4B23A5966E5}" dt="2025-11-26T12:33:28.140" v="13122" actId="1076"/>
          <ac:cxnSpMkLst>
            <pc:docMk/>
            <pc:sldMk cId="233524608" sldId="322"/>
            <ac:cxnSpMk id="45" creationId="{F4A69CE9-993D-84F8-3B63-CB5B5232B403}"/>
          </ac:cxnSpMkLst>
        </pc:cxnChg>
      </pc:sldChg>
      <pc:sldChg chg="modSp add del mod ord">
        <pc:chgData name="Declan McDermott" userId="aca3b39f-1f63-4a77-bfc4-53b22ac53f7f" providerId="ADAL" clId="{629FC27E-A0E4-4790-9745-B4B23A5966E5}" dt="2025-11-25T17:11:03.914" v="8335" actId="47"/>
        <pc:sldMkLst>
          <pc:docMk/>
          <pc:sldMk cId="1798771566" sldId="323"/>
        </pc:sldMkLst>
        <pc:spChg chg="mod">
          <ac:chgData name="Declan McDermott" userId="aca3b39f-1f63-4a77-bfc4-53b22ac53f7f" providerId="ADAL" clId="{629FC27E-A0E4-4790-9745-B4B23A5966E5}" dt="2025-11-25T14:51:44.467" v="7142" actId="20577"/>
          <ac:spMkLst>
            <pc:docMk/>
            <pc:sldMk cId="1798771566" sldId="323"/>
            <ac:spMk id="11" creationId="{448C87DB-3774-1441-2A18-AD331A82DA03}"/>
          </ac:spMkLst>
        </pc:spChg>
      </pc:sldChg>
      <pc:sldChg chg="modSp add mod ord modNotesTx">
        <pc:chgData name="Declan McDermott" userId="aca3b39f-1f63-4a77-bfc4-53b22ac53f7f" providerId="ADAL" clId="{629FC27E-A0E4-4790-9745-B4B23A5966E5}" dt="2025-11-25T18:28:05.546" v="12472" actId="20577"/>
        <pc:sldMkLst>
          <pc:docMk/>
          <pc:sldMk cId="882291001" sldId="324"/>
        </pc:sldMkLst>
        <pc:spChg chg="mod">
          <ac:chgData name="Declan McDermott" userId="aca3b39f-1f63-4a77-bfc4-53b22ac53f7f" providerId="ADAL" clId="{629FC27E-A0E4-4790-9745-B4B23A5966E5}" dt="2025-11-25T14:52:15.379" v="7152" actId="20577"/>
          <ac:spMkLst>
            <pc:docMk/>
            <pc:sldMk cId="882291001" sldId="324"/>
            <ac:spMk id="4" creationId="{5E911D6C-4566-8401-D6B0-97A20B2DF656}"/>
          </ac:spMkLst>
        </pc:spChg>
        <pc:spChg chg="mod">
          <ac:chgData name="Declan McDermott" userId="aca3b39f-1f63-4a77-bfc4-53b22ac53f7f" providerId="ADAL" clId="{629FC27E-A0E4-4790-9745-B4B23A5966E5}" dt="2025-11-25T18:21:55.650" v="12283" actId="6549"/>
          <ac:spMkLst>
            <pc:docMk/>
            <pc:sldMk cId="882291001" sldId="324"/>
            <ac:spMk id="5" creationId="{FCAAC49C-D6FA-A375-4BC3-F6579D6E3447}"/>
          </ac:spMkLst>
        </pc:spChg>
      </pc:sldChg>
      <pc:sldChg chg="modSp add del mod">
        <pc:chgData name="Declan McDermott" userId="aca3b39f-1f63-4a77-bfc4-53b22ac53f7f" providerId="ADAL" clId="{629FC27E-A0E4-4790-9745-B4B23A5966E5}" dt="2025-11-25T14:49:44.359" v="7098" actId="47"/>
        <pc:sldMkLst>
          <pc:docMk/>
          <pc:sldMk cId="2799923287" sldId="324"/>
        </pc:sldMkLst>
        <pc:spChg chg="mod">
          <ac:chgData name="Declan McDermott" userId="aca3b39f-1f63-4a77-bfc4-53b22ac53f7f" providerId="ADAL" clId="{629FC27E-A0E4-4790-9745-B4B23A5966E5}" dt="2025-11-25T14:43:08.503" v="6986" actId="20577"/>
          <ac:spMkLst>
            <pc:docMk/>
            <pc:sldMk cId="2799923287" sldId="324"/>
            <ac:spMk id="7" creationId="{2186C11E-55AF-274F-8998-0910B24A2238}"/>
          </ac:spMkLst>
        </pc:spChg>
        <pc:spChg chg="mod">
          <ac:chgData name="Declan McDermott" userId="aca3b39f-1f63-4a77-bfc4-53b22ac53f7f" providerId="ADAL" clId="{629FC27E-A0E4-4790-9745-B4B23A5966E5}" dt="2025-11-25T14:41:09.729" v="6768" actId="20577"/>
          <ac:spMkLst>
            <pc:docMk/>
            <pc:sldMk cId="2799923287" sldId="324"/>
            <ac:spMk id="10" creationId="{B7BA6BF4-DEE8-EEF1-DD1E-B539BC21FAB7}"/>
          </ac:spMkLst>
        </pc:spChg>
        <pc:spChg chg="mod">
          <ac:chgData name="Declan McDermott" userId="aca3b39f-1f63-4a77-bfc4-53b22ac53f7f" providerId="ADAL" clId="{629FC27E-A0E4-4790-9745-B4B23A5966E5}" dt="2025-11-25T14:30:56.142" v="6059" actId="20577"/>
          <ac:spMkLst>
            <pc:docMk/>
            <pc:sldMk cId="2799923287" sldId="324"/>
            <ac:spMk id="11" creationId="{A00BF25E-BF5E-6E2F-7053-21928444EB3B}"/>
          </ac:spMkLst>
        </pc:spChg>
        <pc:spChg chg="mod">
          <ac:chgData name="Declan McDermott" userId="aca3b39f-1f63-4a77-bfc4-53b22ac53f7f" providerId="ADAL" clId="{629FC27E-A0E4-4790-9745-B4B23A5966E5}" dt="2025-11-25T14:26:01.328" v="5453" actId="20577"/>
          <ac:spMkLst>
            <pc:docMk/>
            <pc:sldMk cId="2799923287" sldId="324"/>
            <ac:spMk id="12" creationId="{BBC2E846-1349-B38B-7103-AF5F5D33998E}"/>
          </ac:spMkLst>
        </pc:spChg>
        <pc:spChg chg="mod">
          <ac:chgData name="Declan McDermott" userId="aca3b39f-1f63-4a77-bfc4-53b22ac53f7f" providerId="ADAL" clId="{629FC27E-A0E4-4790-9745-B4B23A5966E5}" dt="2025-11-25T14:44:03.161" v="7097" actId="20577"/>
          <ac:spMkLst>
            <pc:docMk/>
            <pc:sldMk cId="2799923287" sldId="324"/>
            <ac:spMk id="17" creationId="{824A0F49-2EE6-BF77-0094-07212AB3C16F}"/>
          </ac:spMkLst>
        </pc:spChg>
        <pc:spChg chg="mod">
          <ac:chgData name="Declan McDermott" userId="aca3b39f-1f63-4a77-bfc4-53b22ac53f7f" providerId="ADAL" clId="{629FC27E-A0E4-4790-9745-B4B23A5966E5}" dt="2025-11-25T14:42:30.841" v="6937" actId="20577"/>
          <ac:spMkLst>
            <pc:docMk/>
            <pc:sldMk cId="2799923287" sldId="324"/>
            <ac:spMk id="20" creationId="{1D60EFFE-6D76-1833-5263-BDE6534AD6C5}"/>
          </ac:spMkLst>
        </pc:spChg>
        <pc:spChg chg="mod">
          <ac:chgData name="Declan McDermott" userId="aca3b39f-1f63-4a77-bfc4-53b22ac53f7f" providerId="ADAL" clId="{629FC27E-A0E4-4790-9745-B4B23A5966E5}" dt="2025-11-25T14:43:12.730" v="6990" actId="20577"/>
          <ac:spMkLst>
            <pc:docMk/>
            <pc:sldMk cId="2799923287" sldId="324"/>
            <ac:spMk id="26" creationId="{0C800E2F-23AF-F632-0144-E3C33D6CB89D}"/>
          </ac:spMkLst>
        </pc:spChg>
      </pc:sldChg>
      <pc:sldChg chg="addSp delSp modSp add del mod">
        <pc:chgData name="Declan McDermott" userId="aca3b39f-1f63-4a77-bfc4-53b22ac53f7f" providerId="ADAL" clId="{629FC27E-A0E4-4790-9745-B4B23A5966E5}" dt="2025-11-25T17:30:45.429" v="9860" actId="47"/>
        <pc:sldMkLst>
          <pc:docMk/>
          <pc:sldMk cId="1147077505" sldId="325"/>
        </pc:sldMkLst>
        <pc:spChg chg="del">
          <ac:chgData name="Declan McDermott" userId="aca3b39f-1f63-4a77-bfc4-53b22ac53f7f" providerId="ADAL" clId="{629FC27E-A0E4-4790-9745-B4B23A5966E5}" dt="2025-11-25T17:20:17.274" v="8861" actId="478"/>
          <ac:spMkLst>
            <pc:docMk/>
            <pc:sldMk cId="1147077505" sldId="325"/>
            <ac:spMk id="12" creationId="{ADEB1E4C-3313-EDFB-F8F9-43CB5FE76134}"/>
          </ac:spMkLst>
        </pc:spChg>
        <pc:spChg chg="del">
          <ac:chgData name="Declan McDermott" userId="aca3b39f-1f63-4a77-bfc4-53b22ac53f7f" providerId="ADAL" clId="{629FC27E-A0E4-4790-9745-B4B23A5966E5}" dt="2025-11-25T17:19:10.356" v="8789" actId="478"/>
          <ac:spMkLst>
            <pc:docMk/>
            <pc:sldMk cId="1147077505" sldId="325"/>
            <ac:spMk id="14" creationId="{444C9D25-1D28-C352-CA03-59B2E8741BC9}"/>
          </ac:spMkLst>
        </pc:spChg>
        <pc:spChg chg="add del mod">
          <ac:chgData name="Declan McDermott" userId="aca3b39f-1f63-4a77-bfc4-53b22ac53f7f" providerId="ADAL" clId="{629FC27E-A0E4-4790-9745-B4B23A5966E5}" dt="2025-11-25T17:20:53.983" v="8891" actId="21"/>
          <ac:spMkLst>
            <pc:docMk/>
            <pc:sldMk cId="1147077505" sldId="325"/>
            <ac:spMk id="15" creationId="{F6509169-B8E9-21F3-5F32-F2308038D966}"/>
          </ac:spMkLst>
        </pc:spChg>
        <pc:spChg chg="del">
          <ac:chgData name="Declan McDermott" userId="aca3b39f-1f63-4a77-bfc4-53b22ac53f7f" providerId="ADAL" clId="{629FC27E-A0E4-4790-9745-B4B23A5966E5}" dt="2025-11-25T17:19:10.356" v="8789" actId="478"/>
          <ac:spMkLst>
            <pc:docMk/>
            <pc:sldMk cId="1147077505" sldId="325"/>
            <ac:spMk id="16" creationId="{D568BC4D-609E-977C-3A1C-A370B3C22109}"/>
          </ac:spMkLst>
        </pc:spChg>
        <pc:grpChg chg="del">
          <ac:chgData name="Declan McDermott" userId="aca3b39f-1f63-4a77-bfc4-53b22ac53f7f" providerId="ADAL" clId="{629FC27E-A0E4-4790-9745-B4B23A5966E5}" dt="2025-11-25T17:19:10.356" v="8789" actId="478"/>
          <ac:grpSpMkLst>
            <pc:docMk/>
            <pc:sldMk cId="1147077505" sldId="325"/>
            <ac:grpSpMk id="4" creationId="{F967D329-EE7A-F837-C4B4-A4F33D97D205}"/>
          </ac:grpSpMkLst>
        </pc:grpChg>
      </pc:sldChg>
      <pc:sldChg chg="addSp delSp modSp add mod modAnim modNotesTx">
        <pc:chgData name="Declan McDermott" userId="aca3b39f-1f63-4a77-bfc4-53b22ac53f7f" providerId="ADAL" clId="{629FC27E-A0E4-4790-9745-B4B23A5966E5}" dt="2025-11-26T14:33:46.549" v="13826"/>
        <pc:sldMkLst>
          <pc:docMk/>
          <pc:sldMk cId="17880204" sldId="326"/>
        </pc:sldMkLst>
        <pc:spChg chg="del">
          <ac:chgData name="Declan McDermott" userId="aca3b39f-1f63-4a77-bfc4-53b22ac53f7f" providerId="ADAL" clId="{629FC27E-A0E4-4790-9745-B4B23A5966E5}" dt="2025-11-25T17:20:57.662" v="8892" actId="478"/>
          <ac:spMkLst>
            <pc:docMk/>
            <pc:sldMk cId="17880204" sldId="326"/>
            <ac:spMk id="14" creationId="{CC20C5D1-07FE-736A-712A-0C1AAE521964}"/>
          </ac:spMkLst>
        </pc:spChg>
        <pc:spChg chg="add mod">
          <ac:chgData name="Declan McDermott" userId="aca3b39f-1f63-4a77-bfc4-53b22ac53f7f" providerId="ADAL" clId="{629FC27E-A0E4-4790-9745-B4B23A5966E5}" dt="2025-11-25T18:09:25.842" v="11963" actId="1076"/>
          <ac:spMkLst>
            <pc:docMk/>
            <pc:sldMk cId="17880204" sldId="326"/>
            <ac:spMk id="15" creationId="{F6509169-B8E9-21F3-5F32-F2308038D966}"/>
          </ac:spMkLst>
        </pc:spChg>
        <pc:spChg chg="del">
          <ac:chgData name="Declan McDermott" userId="aca3b39f-1f63-4a77-bfc4-53b22ac53f7f" providerId="ADAL" clId="{629FC27E-A0E4-4790-9745-B4B23A5966E5}" dt="2025-11-25T17:20:57.662" v="8892" actId="478"/>
          <ac:spMkLst>
            <pc:docMk/>
            <pc:sldMk cId="17880204" sldId="326"/>
            <ac:spMk id="16" creationId="{8B7F829D-D0A2-5C2F-CFBF-9D2AF58F1376}"/>
          </ac:spMkLst>
        </pc:spChg>
        <pc:spChg chg="add mod">
          <ac:chgData name="Declan McDermott" userId="aca3b39f-1f63-4a77-bfc4-53b22ac53f7f" providerId="ADAL" clId="{629FC27E-A0E4-4790-9745-B4B23A5966E5}" dt="2025-11-25T18:09:25.842" v="11963" actId="1076"/>
          <ac:spMkLst>
            <pc:docMk/>
            <pc:sldMk cId="17880204" sldId="326"/>
            <ac:spMk id="17" creationId="{A830C990-8618-C7A9-4925-B89BAA307B46}"/>
          </ac:spMkLst>
        </pc:spChg>
        <pc:spChg chg="add mod">
          <ac:chgData name="Declan McDermott" userId="aca3b39f-1f63-4a77-bfc4-53b22ac53f7f" providerId="ADAL" clId="{629FC27E-A0E4-4790-9745-B4B23A5966E5}" dt="2025-11-25T18:09:25.842" v="11963" actId="1076"/>
          <ac:spMkLst>
            <pc:docMk/>
            <pc:sldMk cId="17880204" sldId="326"/>
            <ac:spMk id="18" creationId="{5B0D6F85-0956-BD4A-4B6D-850686FCDC93}"/>
          </ac:spMkLst>
        </pc:spChg>
        <pc:spChg chg="add mod">
          <ac:chgData name="Declan McDermott" userId="aca3b39f-1f63-4a77-bfc4-53b22ac53f7f" providerId="ADAL" clId="{629FC27E-A0E4-4790-9745-B4B23A5966E5}" dt="2025-11-25T18:09:25.842" v="11963" actId="1076"/>
          <ac:spMkLst>
            <pc:docMk/>
            <pc:sldMk cId="17880204" sldId="326"/>
            <ac:spMk id="19" creationId="{297412C5-0C8D-1D45-264E-2C3F963484C1}"/>
          </ac:spMkLst>
        </pc:spChg>
        <pc:spChg chg="add mod">
          <ac:chgData name="Declan McDermott" userId="aca3b39f-1f63-4a77-bfc4-53b22ac53f7f" providerId="ADAL" clId="{629FC27E-A0E4-4790-9745-B4B23A5966E5}" dt="2025-11-25T18:09:25.842" v="11963" actId="1076"/>
          <ac:spMkLst>
            <pc:docMk/>
            <pc:sldMk cId="17880204" sldId="326"/>
            <ac:spMk id="20" creationId="{E38675BB-D04D-7EC1-C810-A48840C44E74}"/>
          </ac:spMkLst>
        </pc:spChg>
        <pc:spChg chg="add mod">
          <ac:chgData name="Declan McDermott" userId="aca3b39f-1f63-4a77-bfc4-53b22ac53f7f" providerId="ADAL" clId="{629FC27E-A0E4-4790-9745-B4B23A5966E5}" dt="2025-11-25T18:13:49.421" v="12079" actId="6549"/>
          <ac:spMkLst>
            <pc:docMk/>
            <pc:sldMk cId="17880204" sldId="326"/>
            <ac:spMk id="21" creationId="{08140A4D-DDED-1276-59A1-2B8CB71FE8D4}"/>
          </ac:spMkLst>
        </pc:spChg>
        <pc:spChg chg="add del mod">
          <ac:chgData name="Declan McDermott" userId="aca3b39f-1f63-4a77-bfc4-53b22ac53f7f" providerId="ADAL" clId="{629FC27E-A0E4-4790-9745-B4B23A5966E5}" dt="2025-11-25T18:13:40.260" v="12077" actId="478"/>
          <ac:spMkLst>
            <pc:docMk/>
            <pc:sldMk cId="17880204" sldId="326"/>
            <ac:spMk id="22" creationId="{22E31565-311B-E53B-6A68-260BD12501CD}"/>
          </ac:spMkLst>
        </pc:spChg>
        <pc:grpChg chg="del">
          <ac:chgData name="Declan McDermott" userId="aca3b39f-1f63-4a77-bfc4-53b22ac53f7f" providerId="ADAL" clId="{629FC27E-A0E4-4790-9745-B4B23A5966E5}" dt="2025-11-25T17:20:57.662" v="8892" actId="478"/>
          <ac:grpSpMkLst>
            <pc:docMk/>
            <pc:sldMk cId="17880204" sldId="326"/>
            <ac:grpSpMk id="4" creationId="{EC10D695-D23D-5E7D-B045-0C97AD5DD29F}"/>
          </ac:grpSpMkLst>
        </pc:grpChg>
      </pc:sldChg>
      <pc:sldChg chg="addSp delSp modSp add mod">
        <pc:chgData name="Declan McDermott" userId="aca3b39f-1f63-4a77-bfc4-53b22ac53f7f" providerId="ADAL" clId="{629FC27E-A0E4-4790-9745-B4B23A5966E5}" dt="2025-11-26T12:29:58.937" v="13104" actId="20577"/>
        <pc:sldMkLst>
          <pc:docMk/>
          <pc:sldMk cId="796908030" sldId="327"/>
        </pc:sldMkLst>
        <pc:spChg chg="mod">
          <ac:chgData name="Declan McDermott" userId="aca3b39f-1f63-4a77-bfc4-53b22ac53f7f" providerId="ADAL" clId="{629FC27E-A0E4-4790-9745-B4B23A5966E5}" dt="2025-11-26T12:29:58.937" v="13104" actId="20577"/>
          <ac:spMkLst>
            <pc:docMk/>
            <pc:sldMk cId="796908030" sldId="327"/>
            <ac:spMk id="9" creationId="{3F29A33D-1EF0-A9F7-A56C-072D8791F901}"/>
          </ac:spMkLst>
        </pc:spChg>
        <pc:spChg chg="mod">
          <ac:chgData name="Declan McDermott" userId="aca3b39f-1f63-4a77-bfc4-53b22ac53f7f" providerId="ADAL" clId="{629FC27E-A0E4-4790-9745-B4B23A5966E5}" dt="2025-11-26T12:27:32.505" v="13034" actId="20577"/>
          <ac:spMkLst>
            <pc:docMk/>
            <pc:sldMk cId="796908030" sldId="327"/>
            <ac:spMk id="11" creationId="{D2252A70-A0D3-930F-EF04-E35EB1A6670E}"/>
          </ac:spMkLst>
        </pc:spChg>
        <pc:graphicFrameChg chg="add mod">
          <ac:chgData name="Declan McDermott" userId="aca3b39f-1f63-4a77-bfc4-53b22ac53f7f" providerId="ADAL" clId="{629FC27E-A0E4-4790-9745-B4B23A5966E5}" dt="2025-11-26T12:28:43.862" v="13073" actId="1076"/>
          <ac:graphicFrameMkLst>
            <pc:docMk/>
            <pc:sldMk cId="796908030" sldId="327"/>
            <ac:graphicFrameMk id="6" creationId="{43A4763B-3679-7721-438D-74E3907CB7AB}"/>
          </ac:graphicFrameMkLst>
        </pc:graphicFrameChg>
        <pc:graphicFrameChg chg="del mod">
          <ac:chgData name="Declan McDermott" userId="aca3b39f-1f63-4a77-bfc4-53b22ac53f7f" providerId="ADAL" clId="{629FC27E-A0E4-4790-9745-B4B23A5966E5}" dt="2025-11-26T12:25:50.845" v="12929" actId="478"/>
          <ac:graphicFrameMkLst>
            <pc:docMk/>
            <pc:sldMk cId="796908030" sldId="327"/>
            <ac:graphicFrameMk id="7" creationId="{C97115F1-EDAD-9D7F-ABCE-49F1B2731704}"/>
          </ac:graphicFrameMkLst>
        </pc:graphicFrameChg>
        <pc:graphicFrameChg chg="del mod">
          <ac:chgData name="Declan McDermott" userId="aca3b39f-1f63-4a77-bfc4-53b22ac53f7f" providerId="ADAL" clId="{629FC27E-A0E4-4790-9745-B4B23A5966E5}" dt="2025-11-26T12:25:52.956" v="12930" actId="478"/>
          <ac:graphicFrameMkLst>
            <pc:docMk/>
            <pc:sldMk cId="796908030" sldId="327"/>
            <ac:graphicFrameMk id="8" creationId="{6DDF84A3-B023-923F-6FF9-695B4683D653}"/>
          </ac:graphicFrameMkLst>
        </pc:graphicFrameChg>
        <pc:graphicFrameChg chg="add mod">
          <ac:chgData name="Declan McDermott" userId="aca3b39f-1f63-4a77-bfc4-53b22ac53f7f" providerId="ADAL" clId="{629FC27E-A0E4-4790-9745-B4B23A5966E5}" dt="2025-11-26T12:28:43.862" v="13073" actId="1076"/>
          <ac:graphicFrameMkLst>
            <pc:docMk/>
            <pc:sldMk cId="796908030" sldId="327"/>
            <ac:graphicFrameMk id="10" creationId="{A62E07E3-F096-5FDF-97A8-C8D3A9C5BE08}"/>
          </ac:graphicFrameMkLst>
        </pc:graphicFrameChg>
      </pc:sldChg>
      <pc:sldChg chg="addSp delSp modSp add del mod">
        <pc:chgData name="Declan McDermott" userId="aca3b39f-1f63-4a77-bfc4-53b22ac53f7f" providerId="ADAL" clId="{629FC27E-A0E4-4790-9745-B4B23A5966E5}" dt="2025-11-25T18:06:20.057" v="11597" actId="47"/>
        <pc:sldMkLst>
          <pc:docMk/>
          <pc:sldMk cId="918149935" sldId="327"/>
        </pc:sldMkLst>
        <pc:spChg chg="add mod">
          <ac:chgData name="Declan McDermott" userId="aca3b39f-1f63-4a77-bfc4-53b22ac53f7f" providerId="ADAL" clId="{629FC27E-A0E4-4790-9745-B4B23A5966E5}" dt="2025-11-25T17:54:39.859" v="10881" actId="14100"/>
          <ac:spMkLst>
            <pc:docMk/>
            <pc:sldMk cId="918149935" sldId="327"/>
            <ac:spMk id="6" creationId="{D8857964-3DBA-8CAD-9B66-80F10F423A70}"/>
          </ac:spMkLst>
        </pc:spChg>
        <pc:spChg chg="mod">
          <ac:chgData name="Declan McDermott" userId="aca3b39f-1f63-4a77-bfc4-53b22ac53f7f" providerId="ADAL" clId="{629FC27E-A0E4-4790-9745-B4B23A5966E5}" dt="2025-11-25T17:48:55.598" v="10485" actId="113"/>
          <ac:spMkLst>
            <pc:docMk/>
            <pc:sldMk cId="918149935" sldId="327"/>
            <ac:spMk id="12" creationId="{8E62A3B4-7F3C-AE3B-7644-8A9508B84FE1}"/>
          </ac:spMkLst>
        </pc:spChg>
        <pc:spChg chg="mod">
          <ac:chgData name="Declan McDermott" userId="aca3b39f-1f63-4a77-bfc4-53b22ac53f7f" providerId="ADAL" clId="{629FC27E-A0E4-4790-9745-B4B23A5966E5}" dt="2025-11-25T17:56:09.132" v="10964" actId="20577"/>
          <ac:spMkLst>
            <pc:docMk/>
            <pc:sldMk cId="918149935" sldId="327"/>
            <ac:spMk id="15" creationId="{6E39D848-5321-0710-C63B-52725FFF3024}"/>
          </ac:spMkLst>
        </pc:spChg>
        <pc:spChg chg="mod">
          <ac:chgData name="Declan McDermott" userId="aca3b39f-1f63-4a77-bfc4-53b22ac53f7f" providerId="ADAL" clId="{629FC27E-A0E4-4790-9745-B4B23A5966E5}" dt="2025-11-25T18:05:47.796" v="11549" actId="20577"/>
          <ac:spMkLst>
            <pc:docMk/>
            <pc:sldMk cId="918149935" sldId="327"/>
            <ac:spMk id="17" creationId="{00B06E1B-5BFD-7322-A0AC-65DAEBDD941C}"/>
          </ac:spMkLst>
        </pc:spChg>
        <pc:spChg chg="mod">
          <ac:chgData name="Declan McDermott" userId="aca3b39f-1f63-4a77-bfc4-53b22ac53f7f" providerId="ADAL" clId="{629FC27E-A0E4-4790-9745-B4B23A5966E5}" dt="2025-11-25T17:48:34.401" v="10477" actId="20577"/>
          <ac:spMkLst>
            <pc:docMk/>
            <pc:sldMk cId="918149935" sldId="327"/>
            <ac:spMk id="18" creationId="{DB07A2D8-8426-BC49-5256-B3549B55A48F}"/>
          </ac:spMkLst>
        </pc:spChg>
        <pc:spChg chg="del mod">
          <ac:chgData name="Declan McDermott" userId="aca3b39f-1f63-4a77-bfc4-53b22ac53f7f" providerId="ADAL" clId="{629FC27E-A0E4-4790-9745-B4B23A5966E5}" dt="2025-11-25T17:53:29.309" v="10854" actId="478"/>
          <ac:spMkLst>
            <pc:docMk/>
            <pc:sldMk cId="918149935" sldId="327"/>
            <ac:spMk id="19" creationId="{F308C920-F84F-3E92-7D5F-763089400B2C}"/>
          </ac:spMkLst>
        </pc:spChg>
        <pc:spChg chg="del">
          <ac:chgData name="Declan McDermott" userId="aca3b39f-1f63-4a77-bfc4-53b22ac53f7f" providerId="ADAL" clId="{629FC27E-A0E4-4790-9745-B4B23A5966E5}" dt="2025-11-25T17:53:33.021" v="10855" actId="478"/>
          <ac:spMkLst>
            <pc:docMk/>
            <pc:sldMk cId="918149935" sldId="327"/>
            <ac:spMk id="20" creationId="{FC246A36-E97C-E6B9-BC6A-E8F410B0EB7F}"/>
          </ac:spMkLst>
        </pc:spChg>
        <pc:spChg chg="mod">
          <ac:chgData name="Declan McDermott" userId="aca3b39f-1f63-4a77-bfc4-53b22ac53f7f" providerId="ADAL" clId="{629FC27E-A0E4-4790-9745-B4B23A5966E5}" dt="2025-11-25T17:59:26.839" v="11200" actId="20577"/>
          <ac:spMkLst>
            <pc:docMk/>
            <pc:sldMk cId="918149935" sldId="327"/>
            <ac:spMk id="21" creationId="{1B86E62A-408C-DC13-2F32-A2926863D292}"/>
          </ac:spMkLst>
        </pc:spChg>
        <pc:graphicFrameChg chg="add mod modGraphic">
          <ac:chgData name="Declan McDermott" userId="aca3b39f-1f63-4a77-bfc4-53b22ac53f7f" providerId="ADAL" clId="{629FC27E-A0E4-4790-9745-B4B23A5966E5}" dt="2025-11-25T18:06:09.876" v="11596" actId="20577"/>
          <ac:graphicFrameMkLst>
            <pc:docMk/>
            <pc:sldMk cId="918149935" sldId="327"/>
            <ac:graphicFrameMk id="4" creationId="{971BA877-73DF-A034-6E6B-BF3A1620A6D2}"/>
          </ac:graphicFrameMkLst>
        </pc:graphicFrameChg>
      </pc:sldChg>
      <pc:sldChg chg="add">
        <pc:chgData name="Declan McDermott" userId="aca3b39f-1f63-4a77-bfc4-53b22ac53f7f" providerId="ADAL" clId="{629FC27E-A0E4-4790-9745-B4B23A5966E5}" dt="2025-11-26T12:33:45.603" v="13129" actId="2890"/>
        <pc:sldMkLst>
          <pc:docMk/>
          <pc:sldMk cId="1340622793" sldId="32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WIPO Decisions (YTD)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714526092901737"/>
          <c:y val="0.13585309052858799"/>
          <c:w val="0.67241911522279685"/>
          <c:h val="0.787266361230678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WIPO Decisions (YTD)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C0-4D02-9597-008B4F687C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C0-4D02-9597-008B4F687C1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65-4A24-A74E-EF3B0456D2F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565-4A24-A74E-EF3B0456D2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6C0-4D02-9597-008B4F687C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Ongoing</c:v>
                </c:pt>
                <c:pt idx="1">
                  <c:v>Resolved</c:v>
                </c:pt>
                <c:pt idx="2">
                  <c:v>Deletion</c:v>
                </c:pt>
                <c:pt idx="3">
                  <c:v>Transfer</c:v>
                </c:pt>
                <c:pt idx="4">
                  <c:v>Withdrawn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5-4A24-A74E-EF3B0456D2F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714526092901737"/>
          <c:y val="0.13585309052858799"/>
          <c:w val="0.67241911522279685"/>
          <c:h val="0.787266361230678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ADR Decisions (YTD)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22-4995-8A4F-519D39087B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22-4995-8A4F-519D39087BC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22-4995-8A4F-519D39087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Ongoing</c:v>
                </c:pt>
                <c:pt idx="1">
                  <c:v>Rejected</c:v>
                </c:pt>
                <c:pt idx="2">
                  <c:v>Settled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2-4995-8A4F-519D39087B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Requesters (YTD)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714526092901737"/>
          <c:y val="0.13585309052858799"/>
          <c:w val="0.67241911522279685"/>
          <c:h val="0.787266361230678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Requesters (2025 YTD)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66-42E4-BEDA-39CF688029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66-42E4-BEDA-39CF688029B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66-42E4-BEDA-39CF688029B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66-42E4-BEDA-39CF688029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F66-42E4-BEDA-39CF688029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Garda Síochána</c:v>
                </c:pt>
                <c:pt idx="1">
                  <c:v>Other</c:v>
                </c:pt>
                <c:pt idx="2">
                  <c:v>HPRA</c:v>
                </c:pt>
                <c:pt idx="3">
                  <c:v>CCPC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66-42E4-BEDA-39CF688029B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REQUEST RESULTS (YTD)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714526092901737"/>
          <c:y val="0.13585309052858799"/>
          <c:w val="0.67241911522279685"/>
          <c:h val="0.787266361230678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RESULTS (YTD)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2A-4904-8256-FBAA8C25B8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2A-4904-8256-FBAA8C25B88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12A-4904-8256-FBAA8C25B8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Granted</c:v>
                </c:pt>
                <c:pt idx="1">
                  <c:v>Rejected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2A-4904-8256-FBAA8C25B8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B5E75-90F0-4F41-AB03-01548A9A69E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6945AB4-3D92-416F-89BC-47F3FFCA6241}">
      <dgm:prSet phldrT="[Text]" custT="1"/>
      <dgm:spPr/>
      <dgm:t>
        <a:bodyPr anchor="t"/>
        <a:lstStyle/>
        <a:p>
          <a:r>
            <a:rPr lang="en-US" sz="2400" b="1" dirty="0"/>
            <a:t>Introduction</a:t>
          </a:r>
        </a:p>
      </dgm:t>
    </dgm:pt>
    <dgm:pt modelId="{2EE78BE0-565A-43E7-8440-6EA933E27636}" type="parTrans" cxnId="{0DB9DD62-E4C0-4444-BE28-26BA859A2818}">
      <dgm:prSet/>
      <dgm:spPr/>
      <dgm:t>
        <a:bodyPr/>
        <a:lstStyle/>
        <a:p>
          <a:endParaRPr lang="en-IE"/>
        </a:p>
      </dgm:t>
    </dgm:pt>
    <dgm:pt modelId="{04AD9802-D36B-4D61-9C3B-A7F730244C74}" type="sibTrans" cxnId="{0DB9DD62-E4C0-4444-BE28-26BA859A2818}">
      <dgm:prSet/>
      <dgm:spPr/>
      <dgm:t>
        <a:bodyPr/>
        <a:lstStyle/>
        <a:p>
          <a:endParaRPr lang="en-IE"/>
        </a:p>
      </dgm:t>
    </dgm:pt>
    <dgm:pt modelId="{23811AB1-A9C0-4ECF-A2CB-982632F1796E}">
      <dgm:prSet phldrT="[Text]" custT="1"/>
      <dgm:spPr/>
      <dgm:t>
        <a:bodyPr anchor="t"/>
        <a:lstStyle/>
        <a:p>
          <a:r>
            <a:rPr lang="en-US" sz="2400" b="1" dirty="0"/>
            <a:t>Scoping</a:t>
          </a:r>
          <a:endParaRPr lang="en-IE" sz="2400" b="1" dirty="0"/>
        </a:p>
      </dgm:t>
    </dgm:pt>
    <dgm:pt modelId="{61BF9687-B065-4012-A949-9513A9C383A0}" type="parTrans" cxnId="{747821C7-51A4-4E67-8C60-09670F454CBD}">
      <dgm:prSet/>
      <dgm:spPr/>
      <dgm:t>
        <a:bodyPr/>
        <a:lstStyle/>
        <a:p>
          <a:endParaRPr lang="en-IE"/>
        </a:p>
      </dgm:t>
    </dgm:pt>
    <dgm:pt modelId="{818C4E9F-8306-4490-9AAE-8E81C6D634A8}" type="sibTrans" cxnId="{747821C7-51A4-4E67-8C60-09670F454CBD}">
      <dgm:prSet/>
      <dgm:spPr/>
      <dgm:t>
        <a:bodyPr/>
        <a:lstStyle/>
        <a:p>
          <a:endParaRPr lang="en-IE"/>
        </a:p>
      </dgm:t>
    </dgm:pt>
    <dgm:pt modelId="{EFA8A56F-D8C6-4E6A-90EC-05DE420765E6}">
      <dgm:prSet phldrT="[Text]"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/>
            <a:t>Consultation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IE" sz="2400" b="1" dirty="0"/>
            <a:t>(If applicable)</a:t>
          </a:r>
        </a:p>
      </dgm:t>
    </dgm:pt>
    <dgm:pt modelId="{CDBDFED4-E1DB-4D3D-A30B-1B7313E143C3}" type="parTrans" cxnId="{B38B3DF3-E946-46EE-A7DB-E0753248BDE8}">
      <dgm:prSet/>
      <dgm:spPr/>
      <dgm:t>
        <a:bodyPr/>
        <a:lstStyle/>
        <a:p>
          <a:endParaRPr lang="en-IE"/>
        </a:p>
      </dgm:t>
    </dgm:pt>
    <dgm:pt modelId="{0FA0FBB5-1290-4EB1-AC6D-46C1BF632E13}" type="sibTrans" cxnId="{B38B3DF3-E946-46EE-A7DB-E0753248BDE8}">
      <dgm:prSet/>
      <dgm:spPr/>
      <dgm:t>
        <a:bodyPr/>
        <a:lstStyle/>
        <a:p>
          <a:endParaRPr lang="en-IE"/>
        </a:p>
      </dgm:t>
    </dgm:pt>
    <dgm:pt modelId="{F07B6E60-6555-4171-8BBF-E863BFE4DF44}">
      <dgm:prSet custT="1"/>
      <dgm:spPr/>
      <dgm:t>
        <a:bodyPr anchor="t"/>
        <a:lstStyle/>
        <a:p>
          <a:r>
            <a:rPr lang="en-US" sz="2400" b="1" dirty="0"/>
            <a:t>Drafting</a:t>
          </a:r>
          <a:endParaRPr lang="en-IE" sz="2400" b="1" dirty="0"/>
        </a:p>
      </dgm:t>
    </dgm:pt>
    <dgm:pt modelId="{6D57B5BD-420C-4045-AFA5-3DC40E658265}" type="parTrans" cxnId="{6C71BD11-7BB9-46AE-BC92-5A91CA2ED033}">
      <dgm:prSet/>
      <dgm:spPr/>
      <dgm:t>
        <a:bodyPr/>
        <a:lstStyle/>
        <a:p>
          <a:endParaRPr lang="en-IE"/>
        </a:p>
      </dgm:t>
    </dgm:pt>
    <dgm:pt modelId="{C6C9BBC6-D241-4D16-82CF-C35DACD4EC9C}" type="sibTrans" cxnId="{6C71BD11-7BB9-46AE-BC92-5A91CA2ED033}">
      <dgm:prSet/>
      <dgm:spPr/>
      <dgm:t>
        <a:bodyPr/>
        <a:lstStyle/>
        <a:p>
          <a:endParaRPr lang="en-IE"/>
        </a:p>
      </dgm:t>
    </dgm:pt>
    <dgm:pt modelId="{D77DDEF8-A1B9-4362-A617-8202811C7FE3}">
      <dgm:prSet custT="1"/>
      <dgm:spPr/>
      <dgm:t>
        <a:bodyPr anchor="t"/>
        <a:lstStyle/>
        <a:p>
          <a:r>
            <a:rPr lang="en-US" sz="2400" b="1" dirty="0"/>
            <a:t>Consensus</a:t>
          </a:r>
          <a:endParaRPr lang="en-IE" sz="2400" b="1" dirty="0"/>
        </a:p>
      </dgm:t>
    </dgm:pt>
    <dgm:pt modelId="{DF998EAF-776F-438C-BBA9-1C1116B5D15A}" type="parTrans" cxnId="{C27CAC41-BF7A-4572-B92F-5669059D5742}">
      <dgm:prSet/>
      <dgm:spPr/>
      <dgm:t>
        <a:bodyPr/>
        <a:lstStyle/>
        <a:p>
          <a:endParaRPr lang="en-IE"/>
        </a:p>
      </dgm:t>
    </dgm:pt>
    <dgm:pt modelId="{C0A39E26-877F-43D6-9CF7-9B0A1EF5BA5D}" type="sibTrans" cxnId="{C27CAC41-BF7A-4572-B92F-5669059D5742}">
      <dgm:prSet/>
      <dgm:spPr/>
      <dgm:t>
        <a:bodyPr/>
        <a:lstStyle/>
        <a:p>
          <a:endParaRPr lang="en-IE"/>
        </a:p>
      </dgm:t>
    </dgm:pt>
    <dgm:pt modelId="{8ADC3E98-8872-4C19-8BA6-4910FB7DCF56}" type="pres">
      <dgm:prSet presAssocID="{7BFB5E75-90F0-4F41-AB03-01548A9A69E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27D330A-0478-490D-9A20-8D5F9FD3F42E}" type="pres">
      <dgm:prSet presAssocID="{D77DDEF8-A1B9-4362-A617-8202811C7FE3}" presName="Accent5" presStyleCnt="0"/>
      <dgm:spPr/>
    </dgm:pt>
    <dgm:pt modelId="{156003A1-5280-4154-AB74-ECE57AB4B518}" type="pres">
      <dgm:prSet presAssocID="{D77DDEF8-A1B9-4362-A617-8202811C7FE3}" presName="Accent" presStyleLbl="node1" presStyleIdx="0" presStyleCnt="5"/>
      <dgm:spPr/>
    </dgm:pt>
    <dgm:pt modelId="{C0A4E06E-4598-4633-BC7A-D84D98CEC253}" type="pres">
      <dgm:prSet presAssocID="{D77DDEF8-A1B9-4362-A617-8202811C7FE3}" presName="ParentBackground5" presStyleCnt="0"/>
      <dgm:spPr/>
    </dgm:pt>
    <dgm:pt modelId="{7BDA8647-2E0E-479F-88DF-00EACED3072E}" type="pres">
      <dgm:prSet presAssocID="{D77DDEF8-A1B9-4362-A617-8202811C7FE3}" presName="ParentBackground" presStyleLbl="fgAcc1" presStyleIdx="0" presStyleCnt="5"/>
      <dgm:spPr/>
    </dgm:pt>
    <dgm:pt modelId="{BAD91688-984E-48F8-8AEB-6DFFFD05061D}" type="pres">
      <dgm:prSet presAssocID="{D77DDEF8-A1B9-4362-A617-8202811C7FE3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37DF95D-6682-4BBB-A2F5-48E77175618E}" type="pres">
      <dgm:prSet presAssocID="{F07B6E60-6555-4171-8BBF-E863BFE4DF44}" presName="Accent4" presStyleCnt="0"/>
      <dgm:spPr/>
    </dgm:pt>
    <dgm:pt modelId="{6B5EDC6D-C3AA-4B90-9C24-0DAFF94CE605}" type="pres">
      <dgm:prSet presAssocID="{F07B6E60-6555-4171-8BBF-E863BFE4DF44}" presName="Accent" presStyleLbl="node1" presStyleIdx="1" presStyleCnt="5"/>
      <dgm:spPr/>
    </dgm:pt>
    <dgm:pt modelId="{2B179B86-AB56-4584-BCDB-4BF5B862C9A0}" type="pres">
      <dgm:prSet presAssocID="{F07B6E60-6555-4171-8BBF-E863BFE4DF44}" presName="ParentBackground4" presStyleCnt="0"/>
      <dgm:spPr/>
    </dgm:pt>
    <dgm:pt modelId="{05E6E3CD-8BFF-4BA6-97AA-7F69F39A7285}" type="pres">
      <dgm:prSet presAssocID="{F07B6E60-6555-4171-8BBF-E863BFE4DF44}" presName="ParentBackground" presStyleLbl="fgAcc1" presStyleIdx="1" presStyleCnt="5"/>
      <dgm:spPr/>
    </dgm:pt>
    <dgm:pt modelId="{D54DC432-A94B-4AC7-B740-6BC34116617A}" type="pres">
      <dgm:prSet presAssocID="{F07B6E60-6555-4171-8BBF-E863BFE4DF44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8C7AC28-B671-4E0B-8C49-17F8AE25AED2}" type="pres">
      <dgm:prSet presAssocID="{EFA8A56F-D8C6-4E6A-90EC-05DE420765E6}" presName="Accent3" presStyleCnt="0"/>
      <dgm:spPr/>
    </dgm:pt>
    <dgm:pt modelId="{602076D9-75BB-418A-AA85-62F7D5AD68A7}" type="pres">
      <dgm:prSet presAssocID="{EFA8A56F-D8C6-4E6A-90EC-05DE420765E6}" presName="Accent" presStyleLbl="node1" presStyleIdx="2" presStyleCnt="5"/>
      <dgm:spPr/>
    </dgm:pt>
    <dgm:pt modelId="{FFF8F42C-06C4-4605-BAF6-BE4C8A94F53F}" type="pres">
      <dgm:prSet presAssocID="{EFA8A56F-D8C6-4E6A-90EC-05DE420765E6}" presName="ParentBackground3" presStyleCnt="0"/>
      <dgm:spPr/>
    </dgm:pt>
    <dgm:pt modelId="{9790E147-274E-4C25-A5FA-770790BC21E0}" type="pres">
      <dgm:prSet presAssocID="{EFA8A56F-D8C6-4E6A-90EC-05DE420765E6}" presName="ParentBackground" presStyleLbl="fgAcc1" presStyleIdx="2" presStyleCnt="5"/>
      <dgm:spPr/>
    </dgm:pt>
    <dgm:pt modelId="{0AEE14F3-25C7-4EB4-9363-A565D8E6FEF9}" type="pres">
      <dgm:prSet presAssocID="{EFA8A56F-D8C6-4E6A-90EC-05DE420765E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A02C0FB-66FF-458C-88B0-4CF59DAFF2FB}" type="pres">
      <dgm:prSet presAssocID="{23811AB1-A9C0-4ECF-A2CB-982632F1796E}" presName="Accent2" presStyleCnt="0"/>
      <dgm:spPr/>
    </dgm:pt>
    <dgm:pt modelId="{DE862937-0F12-4197-9F99-DE915AFD9021}" type="pres">
      <dgm:prSet presAssocID="{23811AB1-A9C0-4ECF-A2CB-982632F1796E}" presName="Accent" presStyleLbl="node1" presStyleIdx="3" presStyleCnt="5"/>
      <dgm:spPr/>
    </dgm:pt>
    <dgm:pt modelId="{D2308495-56DC-4FBF-BE12-2E530D15F7C5}" type="pres">
      <dgm:prSet presAssocID="{23811AB1-A9C0-4ECF-A2CB-982632F1796E}" presName="ParentBackground2" presStyleCnt="0"/>
      <dgm:spPr/>
    </dgm:pt>
    <dgm:pt modelId="{D346F370-6974-4796-AE8F-6149658AC80D}" type="pres">
      <dgm:prSet presAssocID="{23811AB1-A9C0-4ECF-A2CB-982632F1796E}" presName="ParentBackground" presStyleLbl="fgAcc1" presStyleIdx="3" presStyleCnt="5"/>
      <dgm:spPr/>
    </dgm:pt>
    <dgm:pt modelId="{4C96AF10-831D-4AC1-8F7D-75B285CF2DFC}" type="pres">
      <dgm:prSet presAssocID="{23811AB1-A9C0-4ECF-A2CB-982632F1796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0C0A9F6-A457-45AF-BA3E-103FAF5D0DCF}" type="pres">
      <dgm:prSet presAssocID="{F6945AB4-3D92-416F-89BC-47F3FFCA6241}" presName="Accent1" presStyleCnt="0"/>
      <dgm:spPr/>
    </dgm:pt>
    <dgm:pt modelId="{3F6300F5-6099-4CFB-A299-FEB5B9830D80}" type="pres">
      <dgm:prSet presAssocID="{F6945AB4-3D92-416F-89BC-47F3FFCA6241}" presName="Accent" presStyleLbl="node1" presStyleIdx="4" presStyleCnt="5"/>
      <dgm:spPr/>
    </dgm:pt>
    <dgm:pt modelId="{E6A255D6-3895-4E50-AABA-2B63F433275D}" type="pres">
      <dgm:prSet presAssocID="{F6945AB4-3D92-416F-89BC-47F3FFCA6241}" presName="ParentBackground1" presStyleCnt="0"/>
      <dgm:spPr/>
    </dgm:pt>
    <dgm:pt modelId="{823EB9A2-DDFC-4550-BFB7-5F83DC584170}" type="pres">
      <dgm:prSet presAssocID="{F6945AB4-3D92-416F-89BC-47F3FFCA6241}" presName="ParentBackground" presStyleLbl="fgAcc1" presStyleIdx="4" presStyleCnt="5"/>
      <dgm:spPr/>
    </dgm:pt>
    <dgm:pt modelId="{54A4DBAE-CC39-4E80-8D05-706F54B67722}" type="pres">
      <dgm:prSet presAssocID="{F6945AB4-3D92-416F-89BC-47F3FFCA624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C71BD11-7BB9-46AE-BC92-5A91CA2ED033}" srcId="{7BFB5E75-90F0-4F41-AB03-01548A9A69ED}" destId="{F07B6E60-6555-4171-8BBF-E863BFE4DF44}" srcOrd="3" destOrd="0" parTransId="{6D57B5BD-420C-4045-AFA5-3DC40E658265}" sibTransId="{C6C9BBC6-D241-4D16-82CF-C35DACD4EC9C}"/>
    <dgm:cxn modelId="{5ECC8541-6987-40C4-8482-B4A5904021E3}" type="presOf" srcId="{7BFB5E75-90F0-4F41-AB03-01548A9A69ED}" destId="{8ADC3E98-8872-4C19-8BA6-4910FB7DCF56}" srcOrd="0" destOrd="0" presId="urn:microsoft.com/office/officeart/2011/layout/CircleProcess"/>
    <dgm:cxn modelId="{C27CAC41-BF7A-4572-B92F-5669059D5742}" srcId="{7BFB5E75-90F0-4F41-AB03-01548A9A69ED}" destId="{D77DDEF8-A1B9-4362-A617-8202811C7FE3}" srcOrd="4" destOrd="0" parTransId="{DF998EAF-776F-438C-BBA9-1C1116B5D15A}" sibTransId="{C0A39E26-877F-43D6-9CF7-9B0A1EF5BA5D}"/>
    <dgm:cxn modelId="{0DB9DD62-E4C0-4444-BE28-26BA859A2818}" srcId="{7BFB5E75-90F0-4F41-AB03-01548A9A69ED}" destId="{F6945AB4-3D92-416F-89BC-47F3FFCA6241}" srcOrd="0" destOrd="0" parTransId="{2EE78BE0-565A-43E7-8440-6EA933E27636}" sibTransId="{04AD9802-D36B-4D61-9C3B-A7F730244C74}"/>
    <dgm:cxn modelId="{B0B77450-7891-4280-95D2-06EC8E31DEFD}" type="presOf" srcId="{F07B6E60-6555-4171-8BBF-E863BFE4DF44}" destId="{D54DC432-A94B-4AC7-B740-6BC34116617A}" srcOrd="1" destOrd="0" presId="urn:microsoft.com/office/officeart/2011/layout/CircleProcess"/>
    <dgm:cxn modelId="{1D1EB378-2D35-493D-8DF1-ABFDEF612D5D}" type="presOf" srcId="{23811AB1-A9C0-4ECF-A2CB-982632F1796E}" destId="{4C96AF10-831D-4AC1-8F7D-75B285CF2DFC}" srcOrd="1" destOrd="0" presId="urn:microsoft.com/office/officeart/2011/layout/CircleProcess"/>
    <dgm:cxn modelId="{06222679-12E1-4402-B3E3-51EC563ED3AE}" type="presOf" srcId="{D77DDEF8-A1B9-4362-A617-8202811C7FE3}" destId="{BAD91688-984E-48F8-8AEB-6DFFFD05061D}" srcOrd="1" destOrd="0" presId="urn:microsoft.com/office/officeart/2011/layout/CircleProcess"/>
    <dgm:cxn modelId="{8296567B-1E59-4438-80B0-61F99B10C0D2}" type="presOf" srcId="{EFA8A56F-D8C6-4E6A-90EC-05DE420765E6}" destId="{0AEE14F3-25C7-4EB4-9363-A565D8E6FEF9}" srcOrd="1" destOrd="0" presId="urn:microsoft.com/office/officeart/2011/layout/CircleProcess"/>
    <dgm:cxn modelId="{2B428A82-0F22-4A7C-AB7E-1481E8DE0ADB}" type="presOf" srcId="{F6945AB4-3D92-416F-89BC-47F3FFCA6241}" destId="{823EB9A2-DDFC-4550-BFB7-5F83DC584170}" srcOrd="0" destOrd="0" presId="urn:microsoft.com/office/officeart/2011/layout/CircleProcess"/>
    <dgm:cxn modelId="{E1002583-CE76-4106-BA87-00E9B0EE7762}" type="presOf" srcId="{F07B6E60-6555-4171-8BBF-E863BFE4DF44}" destId="{05E6E3CD-8BFF-4BA6-97AA-7F69F39A7285}" srcOrd="0" destOrd="0" presId="urn:microsoft.com/office/officeart/2011/layout/CircleProcess"/>
    <dgm:cxn modelId="{623A219A-5D75-48E9-B6E3-4705F2C10F0B}" type="presOf" srcId="{23811AB1-A9C0-4ECF-A2CB-982632F1796E}" destId="{D346F370-6974-4796-AE8F-6149658AC80D}" srcOrd="0" destOrd="0" presId="urn:microsoft.com/office/officeart/2011/layout/CircleProcess"/>
    <dgm:cxn modelId="{03F1E3A4-D589-4833-93C1-FF41AB1E5FCF}" type="presOf" srcId="{EFA8A56F-D8C6-4E6A-90EC-05DE420765E6}" destId="{9790E147-274E-4C25-A5FA-770790BC21E0}" srcOrd="0" destOrd="0" presId="urn:microsoft.com/office/officeart/2011/layout/CircleProcess"/>
    <dgm:cxn modelId="{747821C7-51A4-4E67-8C60-09670F454CBD}" srcId="{7BFB5E75-90F0-4F41-AB03-01548A9A69ED}" destId="{23811AB1-A9C0-4ECF-A2CB-982632F1796E}" srcOrd="1" destOrd="0" parTransId="{61BF9687-B065-4012-A949-9513A9C383A0}" sibTransId="{818C4E9F-8306-4490-9AAE-8E81C6D634A8}"/>
    <dgm:cxn modelId="{33C333CD-E8BD-4D59-820E-33397FB178BA}" type="presOf" srcId="{F6945AB4-3D92-416F-89BC-47F3FFCA6241}" destId="{54A4DBAE-CC39-4E80-8D05-706F54B67722}" srcOrd="1" destOrd="0" presId="urn:microsoft.com/office/officeart/2011/layout/CircleProcess"/>
    <dgm:cxn modelId="{A73389E7-DA6C-4D79-8E1B-6D243F42B4E0}" type="presOf" srcId="{D77DDEF8-A1B9-4362-A617-8202811C7FE3}" destId="{7BDA8647-2E0E-479F-88DF-00EACED3072E}" srcOrd="0" destOrd="0" presId="urn:microsoft.com/office/officeart/2011/layout/CircleProcess"/>
    <dgm:cxn modelId="{B38B3DF3-E946-46EE-A7DB-E0753248BDE8}" srcId="{7BFB5E75-90F0-4F41-AB03-01548A9A69ED}" destId="{EFA8A56F-D8C6-4E6A-90EC-05DE420765E6}" srcOrd="2" destOrd="0" parTransId="{CDBDFED4-E1DB-4D3D-A30B-1B7313E143C3}" sibTransId="{0FA0FBB5-1290-4EB1-AC6D-46C1BF632E13}"/>
    <dgm:cxn modelId="{AF717205-55A1-4BBC-A9DF-71B91ADC4DAA}" type="presParOf" srcId="{8ADC3E98-8872-4C19-8BA6-4910FB7DCF56}" destId="{D27D330A-0478-490D-9A20-8D5F9FD3F42E}" srcOrd="0" destOrd="0" presId="urn:microsoft.com/office/officeart/2011/layout/CircleProcess"/>
    <dgm:cxn modelId="{685D6DF7-9F63-47D6-988F-6F359AE3B739}" type="presParOf" srcId="{D27D330A-0478-490D-9A20-8D5F9FD3F42E}" destId="{156003A1-5280-4154-AB74-ECE57AB4B518}" srcOrd="0" destOrd="0" presId="urn:microsoft.com/office/officeart/2011/layout/CircleProcess"/>
    <dgm:cxn modelId="{9AD043AE-F729-42BD-A673-8B3565CDC011}" type="presParOf" srcId="{8ADC3E98-8872-4C19-8BA6-4910FB7DCF56}" destId="{C0A4E06E-4598-4633-BC7A-D84D98CEC253}" srcOrd="1" destOrd="0" presId="urn:microsoft.com/office/officeart/2011/layout/CircleProcess"/>
    <dgm:cxn modelId="{8CDDD937-38AD-49F5-BD41-C587DBEC1EF5}" type="presParOf" srcId="{C0A4E06E-4598-4633-BC7A-D84D98CEC253}" destId="{7BDA8647-2E0E-479F-88DF-00EACED3072E}" srcOrd="0" destOrd="0" presId="urn:microsoft.com/office/officeart/2011/layout/CircleProcess"/>
    <dgm:cxn modelId="{340678A9-C8B9-48B9-8414-7A0A44B09C83}" type="presParOf" srcId="{8ADC3E98-8872-4C19-8BA6-4910FB7DCF56}" destId="{BAD91688-984E-48F8-8AEB-6DFFFD05061D}" srcOrd="2" destOrd="0" presId="urn:microsoft.com/office/officeart/2011/layout/CircleProcess"/>
    <dgm:cxn modelId="{4C27EE72-37AF-49A6-9E0D-2494CB79B5A8}" type="presParOf" srcId="{8ADC3E98-8872-4C19-8BA6-4910FB7DCF56}" destId="{137DF95D-6682-4BBB-A2F5-48E77175618E}" srcOrd="3" destOrd="0" presId="urn:microsoft.com/office/officeart/2011/layout/CircleProcess"/>
    <dgm:cxn modelId="{2C154093-582F-49B4-80A3-5049E9EFF63A}" type="presParOf" srcId="{137DF95D-6682-4BBB-A2F5-48E77175618E}" destId="{6B5EDC6D-C3AA-4B90-9C24-0DAFF94CE605}" srcOrd="0" destOrd="0" presId="urn:microsoft.com/office/officeart/2011/layout/CircleProcess"/>
    <dgm:cxn modelId="{7F09352E-8C2B-4E0F-8CE0-172B16DED39D}" type="presParOf" srcId="{8ADC3E98-8872-4C19-8BA6-4910FB7DCF56}" destId="{2B179B86-AB56-4584-BCDB-4BF5B862C9A0}" srcOrd="4" destOrd="0" presId="urn:microsoft.com/office/officeart/2011/layout/CircleProcess"/>
    <dgm:cxn modelId="{10A86814-34BF-41FD-BF41-678E721D26CC}" type="presParOf" srcId="{2B179B86-AB56-4584-BCDB-4BF5B862C9A0}" destId="{05E6E3CD-8BFF-4BA6-97AA-7F69F39A7285}" srcOrd="0" destOrd="0" presId="urn:microsoft.com/office/officeart/2011/layout/CircleProcess"/>
    <dgm:cxn modelId="{74F202A0-84AD-4E5B-A274-1978CF7A2CB4}" type="presParOf" srcId="{8ADC3E98-8872-4C19-8BA6-4910FB7DCF56}" destId="{D54DC432-A94B-4AC7-B740-6BC34116617A}" srcOrd="5" destOrd="0" presId="urn:microsoft.com/office/officeart/2011/layout/CircleProcess"/>
    <dgm:cxn modelId="{D1E6F967-9E96-4F54-B7DC-23BFCFB9B3B3}" type="presParOf" srcId="{8ADC3E98-8872-4C19-8BA6-4910FB7DCF56}" destId="{B8C7AC28-B671-4E0B-8C49-17F8AE25AED2}" srcOrd="6" destOrd="0" presId="urn:microsoft.com/office/officeart/2011/layout/CircleProcess"/>
    <dgm:cxn modelId="{9A8B2A4C-312B-4CFB-8FCE-E87C092BF82D}" type="presParOf" srcId="{B8C7AC28-B671-4E0B-8C49-17F8AE25AED2}" destId="{602076D9-75BB-418A-AA85-62F7D5AD68A7}" srcOrd="0" destOrd="0" presId="urn:microsoft.com/office/officeart/2011/layout/CircleProcess"/>
    <dgm:cxn modelId="{215B6881-AAE3-47E1-8416-2403DD83FD84}" type="presParOf" srcId="{8ADC3E98-8872-4C19-8BA6-4910FB7DCF56}" destId="{FFF8F42C-06C4-4605-BAF6-BE4C8A94F53F}" srcOrd="7" destOrd="0" presId="urn:microsoft.com/office/officeart/2011/layout/CircleProcess"/>
    <dgm:cxn modelId="{BB7585EF-5AEC-4AF6-AC19-6C8EBB09F282}" type="presParOf" srcId="{FFF8F42C-06C4-4605-BAF6-BE4C8A94F53F}" destId="{9790E147-274E-4C25-A5FA-770790BC21E0}" srcOrd="0" destOrd="0" presId="urn:microsoft.com/office/officeart/2011/layout/CircleProcess"/>
    <dgm:cxn modelId="{EE7908EA-0591-4774-BC02-0B08A2108BB2}" type="presParOf" srcId="{8ADC3E98-8872-4C19-8BA6-4910FB7DCF56}" destId="{0AEE14F3-25C7-4EB4-9363-A565D8E6FEF9}" srcOrd="8" destOrd="0" presId="urn:microsoft.com/office/officeart/2011/layout/CircleProcess"/>
    <dgm:cxn modelId="{EC3A38D1-58BE-4B4E-B9A5-059A9349C7FE}" type="presParOf" srcId="{8ADC3E98-8872-4C19-8BA6-4910FB7DCF56}" destId="{5A02C0FB-66FF-458C-88B0-4CF59DAFF2FB}" srcOrd="9" destOrd="0" presId="urn:microsoft.com/office/officeart/2011/layout/CircleProcess"/>
    <dgm:cxn modelId="{B91AD231-3221-4843-BF49-1255C1E29C37}" type="presParOf" srcId="{5A02C0FB-66FF-458C-88B0-4CF59DAFF2FB}" destId="{DE862937-0F12-4197-9F99-DE915AFD9021}" srcOrd="0" destOrd="0" presId="urn:microsoft.com/office/officeart/2011/layout/CircleProcess"/>
    <dgm:cxn modelId="{2E04F5D6-B742-4EE4-AC13-3CDA866DEA8B}" type="presParOf" srcId="{8ADC3E98-8872-4C19-8BA6-4910FB7DCF56}" destId="{D2308495-56DC-4FBF-BE12-2E530D15F7C5}" srcOrd="10" destOrd="0" presId="urn:microsoft.com/office/officeart/2011/layout/CircleProcess"/>
    <dgm:cxn modelId="{2DCADC07-C104-47F2-AE42-EF43A6AD396F}" type="presParOf" srcId="{D2308495-56DC-4FBF-BE12-2E530D15F7C5}" destId="{D346F370-6974-4796-AE8F-6149658AC80D}" srcOrd="0" destOrd="0" presId="urn:microsoft.com/office/officeart/2011/layout/CircleProcess"/>
    <dgm:cxn modelId="{E6310974-17E5-4316-87D6-1AE8C9AFCD8C}" type="presParOf" srcId="{8ADC3E98-8872-4C19-8BA6-4910FB7DCF56}" destId="{4C96AF10-831D-4AC1-8F7D-75B285CF2DFC}" srcOrd="11" destOrd="0" presId="urn:microsoft.com/office/officeart/2011/layout/CircleProcess"/>
    <dgm:cxn modelId="{F94E3442-8B9B-4F4A-9998-D008AAB8428C}" type="presParOf" srcId="{8ADC3E98-8872-4C19-8BA6-4910FB7DCF56}" destId="{00C0A9F6-A457-45AF-BA3E-103FAF5D0DCF}" srcOrd="12" destOrd="0" presId="urn:microsoft.com/office/officeart/2011/layout/CircleProcess"/>
    <dgm:cxn modelId="{5BCF977C-30B9-4E47-967C-900905D6E13F}" type="presParOf" srcId="{00C0A9F6-A457-45AF-BA3E-103FAF5D0DCF}" destId="{3F6300F5-6099-4CFB-A299-FEB5B9830D80}" srcOrd="0" destOrd="0" presId="urn:microsoft.com/office/officeart/2011/layout/CircleProcess"/>
    <dgm:cxn modelId="{D90419AA-9A52-4CD5-A5D6-E2FECC6D01AE}" type="presParOf" srcId="{8ADC3E98-8872-4C19-8BA6-4910FB7DCF56}" destId="{E6A255D6-3895-4E50-AABA-2B63F433275D}" srcOrd="13" destOrd="0" presId="urn:microsoft.com/office/officeart/2011/layout/CircleProcess"/>
    <dgm:cxn modelId="{F3C1FE82-AA70-4E42-8C5A-1EF094459626}" type="presParOf" srcId="{E6A255D6-3895-4E50-AABA-2B63F433275D}" destId="{823EB9A2-DDFC-4550-BFB7-5F83DC584170}" srcOrd="0" destOrd="0" presId="urn:microsoft.com/office/officeart/2011/layout/CircleProcess"/>
    <dgm:cxn modelId="{5C3DED50-D97E-4FF3-A8B1-8877F9257165}" type="presParOf" srcId="{8ADC3E98-8872-4C19-8BA6-4910FB7DCF56}" destId="{54A4DBAE-CC39-4E80-8D05-706F54B67722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B5E75-90F0-4F41-AB03-01548A9A69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6945AB4-3D92-416F-89BC-47F3FFCA6241}">
      <dgm:prSet phldrT="[Text]" custT="1"/>
      <dgm:spPr/>
      <dgm:t>
        <a:bodyPr anchor="t"/>
        <a:lstStyle/>
        <a:p>
          <a:r>
            <a:rPr lang="en-US" sz="2400" b="1" dirty="0"/>
            <a:t>Introduction</a:t>
          </a:r>
          <a:endParaRPr lang="en-IE" sz="2600" b="1" dirty="0"/>
        </a:p>
      </dgm:t>
    </dgm:pt>
    <dgm:pt modelId="{2EE78BE0-565A-43E7-8440-6EA933E27636}" type="parTrans" cxnId="{0DB9DD62-E4C0-4444-BE28-26BA859A2818}">
      <dgm:prSet/>
      <dgm:spPr/>
      <dgm:t>
        <a:bodyPr/>
        <a:lstStyle/>
        <a:p>
          <a:endParaRPr lang="en-IE"/>
        </a:p>
      </dgm:t>
    </dgm:pt>
    <dgm:pt modelId="{04AD9802-D36B-4D61-9C3B-A7F730244C74}" type="sibTrans" cxnId="{0DB9DD62-E4C0-4444-BE28-26BA859A2818}">
      <dgm:prSet/>
      <dgm:spPr/>
      <dgm:t>
        <a:bodyPr/>
        <a:lstStyle/>
        <a:p>
          <a:endParaRPr lang="en-IE"/>
        </a:p>
      </dgm:t>
    </dgm:pt>
    <dgm:pt modelId="{23811AB1-A9C0-4ECF-A2CB-982632F1796E}">
      <dgm:prSet phldrT="[Text]" custT="1"/>
      <dgm:spPr/>
      <dgm:t>
        <a:bodyPr anchor="t"/>
        <a:lstStyle/>
        <a:p>
          <a:r>
            <a:rPr lang="en-US" sz="2400" b="1" dirty="0"/>
            <a:t>Review</a:t>
          </a:r>
          <a:endParaRPr lang="en-IE" sz="2400" b="1" dirty="0"/>
        </a:p>
      </dgm:t>
    </dgm:pt>
    <dgm:pt modelId="{61BF9687-B065-4012-A949-9513A9C383A0}" type="parTrans" cxnId="{747821C7-51A4-4E67-8C60-09670F454CBD}">
      <dgm:prSet/>
      <dgm:spPr/>
      <dgm:t>
        <a:bodyPr/>
        <a:lstStyle/>
        <a:p>
          <a:endParaRPr lang="en-IE"/>
        </a:p>
      </dgm:t>
    </dgm:pt>
    <dgm:pt modelId="{818C4E9F-8306-4490-9AAE-8E81C6D634A8}" type="sibTrans" cxnId="{747821C7-51A4-4E67-8C60-09670F454CBD}">
      <dgm:prSet/>
      <dgm:spPr/>
      <dgm:t>
        <a:bodyPr/>
        <a:lstStyle/>
        <a:p>
          <a:endParaRPr lang="en-IE"/>
        </a:p>
      </dgm:t>
    </dgm:pt>
    <dgm:pt modelId="{EFA8A56F-D8C6-4E6A-90EC-05DE420765E6}">
      <dgm:prSet phldrT="[Text]" custT="1"/>
      <dgm:spPr/>
      <dgm:t>
        <a:bodyPr anchor="t"/>
        <a:lstStyle/>
        <a:p>
          <a:r>
            <a:rPr lang="en-US" sz="2300" b="1" dirty="0"/>
            <a:t>Amendments</a:t>
          </a:r>
          <a:endParaRPr lang="en-IE" sz="2300" b="1" dirty="0"/>
        </a:p>
      </dgm:t>
    </dgm:pt>
    <dgm:pt modelId="{CDBDFED4-E1DB-4D3D-A30B-1B7313E143C3}" type="parTrans" cxnId="{B38B3DF3-E946-46EE-A7DB-E0753248BDE8}">
      <dgm:prSet/>
      <dgm:spPr/>
      <dgm:t>
        <a:bodyPr/>
        <a:lstStyle/>
        <a:p>
          <a:endParaRPr lang="en-IE"/>
        </a:p>
      </dgm:t>
    </dgm:pt>
    <dgm:pt modelId="{0FA0FBB5-1290-4EB1-AC6D-46C1BF632E13}" type="sibTrans" cxnId="{B38B3DF3-E946-46EE-A7DB-E0753248BDE8}">
      <dgm:prSet/>
      <dgm:spPr/>
      <dgm:t>
        <a:bodyPr/>
        <a:lstStyle/>
        <a:p>
          <a:endParaRPr lang="en-IE"/>
        </a:p>
      </dgm:t>
    </dgm:pt>
    <dgm:pt modelId="{F07B6E60-6555-4171-8BBF-E863BFE4DF44}">
      <dgm:prSet custT="1"/>
      <dgm:spPr/>
      <dgm:t>
        <a:bodyPr anchor="t"/>
        <a:lstStyle/>
        <a:p>
          <a:r>
            <a:rPr lang="en-US" sz="2400" b="1" dirty="0"/>
            <a:t>Adoption</a:t>
          </a:r>
          <a:endParaRPr lang="en-IE" sz="2400" b="1" dirty="0"/>
        </a:p>
      </dgm:t>
    </dgm:pt>
    <dgm:pt modelId="{6D57B5BD-420C-4045-AFA5-3DC40E658265}" type="parTrans" cxnId="{6C71BD11-7BB9-46AE-BC92-5A91CA2ED033}">
      <dgm:prSet/>
      <dgm:spPr/>
      <dgm:t>
        <a:bodyPr/>
        <a:lstStyle/>
        <a:p>
          <a:endParaRPr lang="en-IE"/>
        </a:p>
      </dgm:t>
    </dgm:pt>
    <dgm:pt modelId="{C6C9BBC6-D241-4D16-82CF-C35DACD4EC9C}" type="sibTrans" cxnId="{6C71BD11-7BB9-46AE-BC92-5A91CA2ED033}">
      <dgm:prSet/>
      <dgm:spPr/>
      <dgm:t>
        <a:bodyPr/>
        <a:lstStyle/>
        <a:p>
          <a:endParaRPr lang="en-IE"/>
        </a:p>
      </dgm:t>
    </dgm:pt>
    <dgm:pt modelId="{58BEE512-DBBF-43DC-8A65-8C7AE51FE585}" type="pres">
      <dgm:prSet presAssocID="{7BFB5E75-90F0-4F41-AB03-01548A9A69ED}" presName="Name0" presStyleCnt="0">
        <dgm:presLayoutVars>
          <dgm:dir/>
          <dgm:animLvl val="lvl"/>
          <dgm:resizeHandles val="exact"/>
        </dgm:presLayoutVars>
      </dgm:prSet>
      <dgm:spPr/>
    </dgm:pt>
    <dgm:pt modelId="{C95244F8-C259-422B-9666-1EDEC26AD457}" type="pres">
      <dgm:prSet presAssocID="{F6945AB4-3D92-416F-89BC-47F3FFCA624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53346E7-6E1E-44E3-81EE-2BF8B3BCBD76}" type="pres">
      <dgm:prSet presAssocID="{04AD9802-D36B-4D61-9C3B-A7F730244C74}" presName="parTxOnlySpace" presStyleCnt="0"/>
      <dgm:spPr/>
    </dgm:pt>
    <dgm:pt modelId="{4F76566E-9F2C-4019-A70A-0DBEF237D5A6}" type="pres">
      <dgm:prSet presAssocID="{23811AB1-A9C0-4ECF-A2CB-982632F1796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891CC1F-F857-4DC9-A43F-22DBBB45E234}" type="pres">
      <dgm:prSet presAssocID="{818C4E9F-8306-4490-9AAE-8E81C6D634A8}" presName="parTxOnlySpace" presStyleCnt="0"/>
      <dgm:spPr/>
    </dgm:pt>
    <dgm:pt modelId="{B823147F-D4B2-476A-B9E2-7BE009D5B008}" type="pres">
      <dgm:prSet presAssocID="{EFA8A56F-D8C6-4E6A-90EC-05DE420765E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FF94893-539C-42E4-A54A-A0FFE6E27893}" type="pres">
      <dgm:prSet presAssocID="{0FA0FBB5-1290-4EB1-AC6D-46C1BF632E13}" presName="parTxOnlySpace" presStyleCnt="0"/>
      <dgm:spPr/>
    </dgm:pt>
    <dgm:pt modelId="{F44E91DD-6CB1-49A8-B8B0-81D633D6A8DB}" type="pres">
      <dgm:prSet presAssocID="{F07B6E60-6555-4171-8BBF-E863BFE4DF4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C71BD11-7BB9-46AE-BC92-5A91CA2ED033}" srcId="{7BFB5E75-90F0-4F41-AB03-01548A9A69ED}" destId="{F07B6E60-6555-4171-8BBF-E863BFE4DF44}" srcOrd="3" destOrd="0" parTransId="{6D57B5BD-420C-4045-AFA5-3DC40E658265}" sibTransId="{C6C9BBC6-D241-4D16-82CF-C35DACD4EC9C}"/>
    <dgm:cxn modelId="{C846F45F-877F-4EE2-A573-CE39E76E3CED}" type="presOf" srcId="{F6945AB4-3D92-416F-89BC-47F3FFCA6241}" destId="{C95244F8-C259-422B-9666-1EDEC26AD457}" srcOrd="0" destOrd="0" presId="urn:microsoft.com/office/officeart/2005/8/layout/chevron1"/>
    <dgm:cxn modelId="{0DB9DD62-E4C0-4444-BE28-26BA859A2818}" srcId="{7BFB5E75-90F0-4F41-AB03-01548A9A69ED}" destId="{F6945AB4-3D92-416F-89BC-47F3FFCA6241}" srcOrd="0" destOrd="0" parTransId="{2EE78BE0-565A-43E7-8440-6EA933E27636}" sibTransId="{04AD9802-D36B-4D61-9C3B-A7F730244C74}"/>
    <dgm:cxn modelId="{9F473D49-E5EE-4C0B-AAB4-801F88119504}" type="presOf" srcId="{F07B6E60-6555-4171-8BBF-E863BFE4DF44}" destId="{F44E91DD-6CB1-49A8-B8B0-81D633D6A8DB}" srcOrd="0" destOrd="0" presId="urn:microsoft.com/office/officeart/2005/8/layout/chevron1"/>
    <dgm:cxn modelId="{011F7459-713C-4C46-9AA3-D82944AC1619}" type="presOf" srcId="{EFA8A56F-D8C6-4E6A-90EC-05DE420765E6}" destId="{B823147F-D4B2-476A-B9E2-7BE009D5B008}" srcOrd="0" destOrd="0" presId="urn:microsoft.com/office/officeart/2005/8/layout/chevron1"/>
    <dgm:cxn modelId="{DE46ACA7-1782-4260-B372-916D885C4B85}" type="presOf" srcId="{23811AB1-A9C0-4ECF-A2CB-982632F1796E}" destId="{4F76566E-9F2C-4019-A70A-0DBEF237D5A6}" srcOrd="0" destOrd="0" presId="urn:microsoft.com/office/officeart/2005/8/layout/chevron1"/>
    <dgm:cxn modelId="{1393F5C3-3F52-43B3-9CCA-C4C9E49305D2}" type="presOf" srcId="{7BFB5E75-90F0-4F41-AB03-01548A9A69ED}" destId="{58BEE512-DBBF-43DC-8A65-8C7AE51FE585}" srcOrd="0" destOrd="0" presId="urn:microsoft.com/office/officeart/2005/8/layout/chevron1"/>
    <dgm:cxn modelId="{747821C7-51A4-4E67-8C60-09670F454CBD}" srcId="{7BFB5E75-90F0-4F41-AB03-01548A9A69ED}" destId="{23811AB1-A9C0-4ECF-A2CB-982632F1796E}" srcOrd="1" destOrd="0" parTransId="{61BF9687-B065-4012-A949-9513A9C383A0}" sibTransId="{818C4E9F-8306-4490-9AAE-8E81C6D634A8}"/>
    <dgm:cxn modelId="{B38B3DF3-E946-46EE-A7DB-E0753248BDE8}" srcId="{7BFB5E75-90F0-4F41-AB03-01548A9A69ED}" destId="{EFA8A56F-D8C6-4E6A-90EC-05DE420765E6}" srcOrd="2" destOrd="0" parTransId="{CDBDFED4-E1DB-4D3D-A30B-1B7313E143C3}" sibTransId="{0FA0FBB5-1290-4EB1-AC6D-46C1BF632E13}"/>
    <dgm:cxn modelId="{65539AE0-FBE9-485D-B875-FB936FC7C02F}" type="presParOf" srcId="{58BEE512-DBBF-43DC-8A65-8C7AE51FE585}" destId="{C95244F8-C259-422B-9666-1EDEC26AD457}" srcOrd="0" destOrd="0" presId="urn:microsoft.com/office/officeart/2005/8/layout/chevron1"/>
    <dgm:cxn modelId="{58286022-48A5-40FA-876C-1908C90A04DE}" type="presParOf" srcId="{58BEE512-DBBF-43DC-8A65-8C7AE51FE585}" destId="{453346E7-6E1E-44E3-81EE-2BF8B3BCBD76}" srcOrd="1" destOrd="0" presId="urn:microsoft.com/office/officeart/2005/8/layout/chevron1"/>
    <dgm:cxn modelId="{D06A1AE1-5E2A-4754-9B26-01D4C695EC1E}" type="presParOf" srcId="{58BEE512-DBBF-43DC-8A65-8C7AE51FE585}" destId="{4F76566E-9F2C-4019-A70A-0DBEF237D5A6}" srcOrd="2" destOrd="0" presId="urn:microsoft.com/office/officeart/2005/8/layout/chevron1"/>
    <dgm:cxn modelId="{C5B706C5-DC65-4ED8-85AC-10F6A5CFC7E2}" type="presParOf" srcId="{58BEE512-DBBF-43DC-8A65-8C7AE51FE585}" destId="{7891CC1F-F857-4DC9-A43F-22DBBB45E234}" srcOrd="3" destOrd="0" presId="urn:microsoft.com/office/officeart/2005/8/layout/chevron1"/>
    <dgm:cxn modelId="{D7FDED2D-C535-4E0E-A644-3254D97FB380}" type="presParOf" srcId="{58BEE512-DBBF-43DC-8A65-8C7AE51FE585}" destId="{B823147F-D4B2-476A-B9E2-7BE009D5B008}" srcOrd="4" destOrd="0" presId="urn:microsoft.com/office/officeart/2005/8/layout/chevron1"/>
    <dgm:cxn modelId="{16315DC3-F03F-4363-8109-732197659689}" type="presParOf" srcId="{58BEE512-DBBF-43DC-8A65-8C7AE51FE585}" destId="{FFF94893-539C-42E4-A54A-A0FFE6E27893}" srcOrd="5" destOrd="0" presId="urn:microsoft.com/office/officeart/2005/8/layout/chevron1"/>
    <dgm:cxn modelId="{FA497E99-E470-4E95-8C57-3A31ECEAE9B7}" type="presParOf" srcId="{58BEE512-DBBF-43DC-8A65-8C7AE51FE585}" destId="{F44E91DD-6CB1-49A8-B8B0-81D633D6A8D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003A1-5280-4154-AB74-ECE57AB4B518}">
      <dsp:nvSpPr>
        <dsp:cNvPr id="0" name=""/>
        <dsp:cNvSpPr/>
      </dsp:nvSpPr>
      <dsp:spPr>
        <a:xfrm>
          <a:off x="12925706" y="1083522"/>
          <a:ext cx="2870284" cy="2870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A8647-2E0E-479F-88DF-00EACED3072E}">
      <dsp:nvSpPr>
        <dsp:cNvPr id="0" name=""/>
        <dsp:cNvSpPr/>
      </dsp:nvSpPr>
      <dsp:spPr>
        <a:xfrm>
          <a:off x="13020415" y="1179230"/>
          <a:ext cx="2679339" cy="26793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Consensus</a:t>
          </a:r>
          <a:endParaRPr lang="en-IE" sz="2400" b="1" kern="1200" dirty="0"/>
        </a:p>
      </dsp:txBody>
      <dsp:txXfrm>
        <a:off x="13403832" y="1562065"/>
        <a:ext cx="1914032" cy="1913668"/>
      </dsp:txXfrm>
    </dsp:sp>
    <dsp:sp modelId="{6B5EDC6D-C3AA-4B90-9C24-0DAFF94CE605}">
      <dsp:nvSpPr>
        <dsp:cNvPr id="0" name=""/>
        <dsp:cNvSpPr/>
      </dsp:nvSpPr>
      <dsp:spPr>
        <a:xfrm rot="2700000">
          <a:off x="9957823" y="1083671"/>
          <a:ext cx="2869952" cy="286995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6E3CD-8BFF-4BA6-97AA-7F69F39A7285}">
      <dsp:nvSpPr>
        <dsp:cNvPr id="0" name=""/>
        <dsp:cNvSpPr/>
      </dsp:nvSpPr>
      <dsp:spPr>
        <a:xfrm>
          <a:off x="10055421" y="1179230"/>
          <a:ext cx="2679339" cy="26793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Drafting</a:t>
          </a:r>
          <a:endParaRPr lang="en-IE" sz="2400" b="1" kern="1200" dirty="0"/>
        </a:p>
      </dsp:txBody>
      <dsp:txXfrm>
        <a:off x="10437311" y="1562065"/>
        <a:ext cx="1914032" cy="1913668"/>
      </dsp:txXfrm>
    </dsp:sp>
    <dsp:sp modelId="{602076D9-75BB-418A-AA85-62F7D5AD68A7}">
      <dsp:nvSpPr>
        <dsp:cNvPr id="0" name=""/>
        <dsp:cNvSpPr/>
      </dsp:nvSpPr>
      <dsp:spPr>
        <a:xfrm rot="2700000">
          <a:off x="6992830" y="1083671"/>
          <a:ext cx="2869952" cy="286995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0E147-274E-4C25-A5FA-770790BC21E0}">
      <dsp:nvSpPr>
        <dsp:cNvPr id="0" name=""/>
        <dsp:cNvSpPr/>
      </dsp:nvSpPr>
      <dsp:spPr>
        <a:xfrm>
          <a:off x="7088900" y="1179230"/>
          <a:ext cx="2679339" cy="26793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Consultation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2400" b="1" kern="1200" dirty="0"/>
            <a:t>(If applicable)</a:t>
          </a:r>
        </a:p>
      </dsp:txBody>
      <dsp:txXfrm>
        <a:off x="7470790" y="1562065"/>
        <a:ext cx="1914032" cy="1913668"/>
      </dsp:txXfrm>
    </dsp:sp>
    <dsp:sp modelId="{DE862937-0F12-4197-9F99-DE915AFD9021}">
      <dsp:nvSpPr>
        <dsp:cNvPr id="0" name=""/>
        <dsp:cNvSpPr/>
      </dsp:nvSpPr>
      <dsp:spPr>
        <a:xfrm rot="2700000">
          <a:off x="4026309" y="1083671"/>
          <a:ext cx="2869952" cy="286995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6F370-6974-4796-AE8F-6149658AC80D}">
      <dsp:nvSpPr>
        <dsp:cNvPr id="0" name=""/>
        <dsp:cNvSpPr/>
      </dsp:nvSpPr>
      <dsp:spPr>
        <a:xfrm>
          <a:off x="4122379" y="1179230"/>
          <a:ext cx="2679339" cy="26793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Scoping</a:t>
          </a:r>
          <a:endParaRPr lang="en-IE" sz="2400" b="1" kern="1200" dirty="0"/>
        </a:p>
      </dsp:txBody>
      <dsp:txXfrm>
        <a:off x="4505797" y="1562065"/>
        <a:ext cx="1914032" cy="1913668"/>
      </dsp:txXfrm>
    </dsp:sp>
    <dsp:sp modelId="{3F6300F5-6099-4CFB-A299-FEB5B9830D80}">
      <dsp:nvSpPr>
        <dsp:cNvPr id="0" name=""/>
        <dsp:cNvSpPr/>
      </dsp:nvSpPr>
      <dsp:spPr>
        <a:xfrm rot="2700000">
          <a:off x="1059788" y="1083671"/>
          <a:ext cx="2869952" cy="286995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EB9A2-DDFC-4550-BFB7-5F83DC584170}">
      <dsp:nvSpPr>
        <dsp:cNvPr id="0" name=""/>
        <dsp:cNvSpPr/>
      </dsp:nvSpPr>
      <dsp:spPr>
        <a:xfrm>
          <a:off x="1155858" y="1179230"/>
          <a:ext cx="2679339" cy="26793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Introduction</a:t>
          </a:r>
        </a:p>
      </dsp:txBody>
      <dsp:txXfrm>
        <a:off x="1539276" y="1562065"/>
        <a:ext cx="1914032" cy="1913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244F8-C259-422B-9666-1EDEC26AD457}">
      <dsp:nvSpPr>
        <dsp:cNvPr id="0" name=""/>
        <dsp:cNvSpPr/>
      </dsp:nvSpPr>
      <dsp:spPr>
        <a:xfrm>
          <a:off x="6727" y="344533"/>
          <a:ext cx="3916305" cy="1566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Introduction</a:t>
          </a:r>
          <a:endParaRPr lang="en-IE" sz="2600" b="1" kern="1200" dirty="0"/>
        </a:p>
      </dsp:txBody>
      <dsp:txXfrm>
        <a:off x="789988" y="344533"/>
        <a:ext cx="2349783" cy="1566522"/>
      </dsp:txXfrm>
    </dsp:sp>
    <dsp:sp modelId="{4F76566E-9F2C-4019-A70A-0DBEF237D5A6}">
      <dsp:nvSpPr>
        <dsp:cNvPr id="0" name=""/>
        <dsp:cNvSpPr/>
      </dsp:nvSpPr>
      <dsp:spPr>
        <a:xfrm>
          <a:off x="3531402" y="344533"/>
          <a:ext cx="3916305" cy="1566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Review</a:t>
          </a:r>
          <a:endParaRPr lang="en-IE" sz="2400" b="1" kern="1200" dirty="0"/>
        </a:p>
      </dsp:txBody>
      <dsp:txXfrm>
        <a:off x="4314663" y="344533"/>
        <a:ext cx="2349783" cy="1566522"/>
      </dsp:txXfrm>
    </dsp:sp>
    <dsp:sp modelId="{B823147F-D4B2-476A-B9E2-7BE009D5B008}">
      <dsp:nvSpPr>
        <dsp:cNvPr id="0" name=""/>
        <dsp:cNvSpPr/>
      </dsp:nvSpPr>
      <dsp:spPr>
        <a:xfrm>
          <a:off x="7056077" y="344533"/>
          <a:ext cx="3916305" cy="1566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Amendments</a:t>
          </a:r>
          <a:endParaRPr lang="en-IE" sz="2300" b="1" kern="1200" dirty="0"/>
        </a:p>
      </dsp:txBody>
      <dsp:txXfrm>
        <a:off x="7839338" y="344533"/>
        <a:ext cx="2349783" cy="1566522"/>
      </dsp:txXfrm>
    </dsp:sp>
    <dsp:sp modelId="{F44E91DD-6CB1-49A8-B8B0-81D633D6A8DB}">
      <dsp:nvSpPr>
        <dsp:cNvPr id="0" name=""/>
        <dsp:cNvSpPr/>
      </dsp:nvSpPr>
      <dsp:spPr>
        <a:xfrm>
          <a:off x="10580751" y="344533"/>
          <a:ext cx="3916305" cy="1566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Adoption</a:t>
          </a:r>
          <a:endParaRPr lang="en-IE" sz="2400" b="1" kern="1200" dirty="0"/>
        </a:p>
      </dsp:txBody>
      <dsp:txXfrm>
        <a:off x="11364012" y="344533"/>
        <a:ext cx="2349783" cy="1566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26.11.2025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BBAC5-D0A5-83EC-6C5E-EAD09B8D0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C14345-FDFB-FBFC-D4DE-FF26EE907C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AB2C5-B7A6-1A24-4E9E-E8B2965F6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8268A16-DC35-FF81-E882-3D4842F69E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DA31928-AB87-B792-0FD7-3296666F3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1AA99-595E-F70E-B4E0-36A8FE0755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14C73-5117-2790-8FDE-DA1381B28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01145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DD796-550E-4998-3188-DA624C1DF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FE5162-CD39-22B4-F518-1541222A4B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1B5157-4B4B-887D-A1D9-3E7764442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7D01FDC-E072-22BB-94D4-0E35FF9EFB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4A61344-543D-CD0B-52D4-6B87CBFE7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20822-28DE-1C5D-9BD8-14F880C186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C2FA6-5560-3D4D-455A-F8CD10692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0544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42E93-2565-4FBA-8BF1-3E8F19139D66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2082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6AB36-B1E0-B8A8-1A74-6D1220885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4F4EC1-D647-349F-EB97-8CC7FC43E8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BDC34-8774-01A1-D9A5-28307BE0E3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B34B10F-5088-D425-B1F8-7BA62BD752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3E3C2F-CC6D-A5DF-525A-CD692997A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F4B8D-858C-5753-5A6A-EEE607B2A1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A547A-6A50-87DF-FB4F-523887645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51046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D2AC7-309A-2C22-1D86-82F04E57A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E5BE2A-47A1-4887-15B9-FC9B2C4E72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D1E46-E3C3-FD73-1259-4A8F66D6A27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17B1E0B-ADF0-A1AE-8B92-4686B91A70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19F5EC-23C8-D886-B85E-3FF8E8A17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41599-E661-0E94-550E-AA2A51E0BD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2C06C-721B-433D-B609-8A60F3B74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3822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298C2-9876-9C81-F2CB-4FBFC4552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922457-CE9B-36C2-B41B-4647F20456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A0097-5AC4-1907-90E1-BB805E1D71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84307D7-3BDA-929F-E5AE-1ED290234B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8D88D32-50ED-F5A9-792A-4C43E524C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09DBB-8622-2BE0-12E9-C15A92A0CD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25690-7F81-3052-646C-B4000CB442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94114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D5C7-9AA5-558A-302B-249B2151F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60BF84-658D-F258-9EAF-DAAB98DDEB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4F8AA-F32F-0E55-A06F-AD9491A39F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6E7CFB4-1E56-B7B9-FF67-3468BFF8FD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1CEC71-D6E9-AA7F-D4F9-B2FCB0F1E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DC8DB-EA5B-0C05-0A4A-6694090553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03EE0-377C-EFEA-BAA6-483C6F8A5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7892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C480D-4BCF-5D67-DF4E-E569F2D9C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DCE60C-757F-DE06-5A93-321F96CD70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3BB03-A672-8A26-3311-95A555E116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840547-A922-0BA8-EA48-85F070D80B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B609EC7-D668-7509-DB0A-B716AFC17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0C4F7-F979-21C4-8025-3C7E058EC8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D6B8D-1AD1-0A21-4DC2-800281C16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0768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321D8-1A83-6FA0-FC03-40B5C8653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64545A-BA0A-E9E5-BEB9-1FFE3403A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25B58-BB13-26C9-9271-4A4501D023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C1E4AD6-C18F-CCAD-35CD-BEC1FB4F84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E0F4B13-776A-F533-FA31-F41874CBD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8AB10-4A75-43D3-85AE-113499739C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4975E-7D2D-DDAD-39D4-295E19143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54681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8E7B0-7C9D-DE88-9479-7D6E32C42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16E727-5009-39FE-A6F3-74A03D1083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6BCC9A-C465-18AE-D01E-DA6D9FCA1F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2A8492B-5818-7AED-7BEA-44287E3791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947A66-1CEC-2445-35DA-AFE48BBB7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A6DEF-EF5E-F941-6C6D-4C1215F12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14252-4720-D17C-9A66-99AF9C2F1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0551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E7319-A820-8EB9-A5EE-AC5718F42BD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936800" y="10040620"/>
            <a:ext cx="4460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IE" sz="1200">
                <a:solidFill>
                  <a:srgbClr val="008000">
                    <a:alpha val="50000"/>
                  </a:srgbClr>
                </a:solidFill>
                <a:latin typeface="Aptos" panose="020B0004020202020204" pitchFamily="34" charset="0"/>
              </a:rPr>
              <a:t>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92718" y="9989820"/>
            <a:ext cx="735807" cy="20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</a:rPr>
              <a:t>Proprietary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 descr="A blue and white circle  Description automatically generated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02436" y="3766125"/>
            <a:ext cx="1243584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46ᵗʰ Policy Advisory Committee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2436" y="5170170"/>
            <a:ext cx="1243584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27ᵗʰ November 2025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21266" y="825414"/>
            <a:ext cx="2542506" cy="2542506"/>
            <a:chOff x="0" y="0"/>
            <a:chExt cx="3390008" cy="3390008"/>
          </a:xfrm>
        </p:grpSpPr>
        <p:sp>
          <p:nvSpPr>
            <p:cNvPr id="8" name="Freeform 8" descr="A yellow tick in a circle  Description automatically generated"/>
            <p:cNvSpPr/>
            <p:nvPr/>
          </p:nvSpPr>
          <p:spPr>
            <a:xfrm>
              <a:off x="0" y="0"/>
              <a:ext cx="3390011" cy="3390011"/>
            </a:xfrm>
            <a:custGeom>
              <a:avLst/>
              <a:gdLst/>
              <a:ahLst/>
              <a:cxnLst/>
              <a:rect l="l" t="t" r="r" b="b"/>
              <a:pathLst>
                <a:path w="3390011" h="3390011">
                  <a:moveTo>
                    <a:pt x="0" y="0"/>
                  </a:moveTo>
                  <a:lnTo>
                    <a:pt x="3390011" y="0"/>
                  </a:lnTo>
                  <a:lnTo>
                    <a:pt x="3390011" y="3390011"/>
                  </a:lnTo>
                  <a:lnTo>
                    <a:pt x="0" y="3390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D1FE0-06D0-EDCD-92A5-68EA060F2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F64A22E-6E34-D82B-EAAE-C8439F9370CB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>
              <a:extLst>
                <a:ext uri="{FF2B5EF4-FFF2-40B4-BE49-F238E27FC236}">
                  <a16:creationId xmlns:a16="http://schemas.microsoft.com/office/drawing/2014/main" id="{49964FB2-2650-0384-793A-1B6231854C8B}"/>
                </a:ext>
              </a:extLst>
            </p:cNvPr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AutoShape 4">
            <a:extLst>
              <a:ext uri="{FF2B5EF4-FFF2-40B4-BE49-F238E27FC236}">
                <a16:creationId xmlns:a16="http://schemas.microsoft.com/office/drawing/2014/main" id="{29AB432E-2156-C7D8-2B00-2AE5960DA276}"/>
              </a:ext>
            </a:extLst>
          </p:cNvPr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F29A33D-1EF0-A9F7-A56C-072D8791F901}"/>
              </a:ext>
            </a:extLst>
          </p:cNvPr>
          <p:cNvSpPr txBox="1"/>
          <p:nvPr/>
        </p:nvSpPr>
        <p:spPr>
          <a:xfrm>
            <a:off x="1150009" y="449935"/>
            <a:ext cx="1493494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RAP &amp; Data Disclosure Requests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C58076CE-A00A-C1A7-A545-D921C4865BE0}"/>
              </a:ext>
            </a:extLst>
          </p:cNvPr>
          <p:cNvSpPr/>
          <p:nvPr/>
        </p:nvSpPr>
        <p:spPr>
          <a:xfrm>
            <a:off x="1150009" y="2725379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252A70-A0D3-930F-EF04-E35EB1A6670E}"/>
              </a:ext>
            </a:extLst>
          </p:cNvPr>
          <p:cNvSpPr txBox="1"/>
          <p:nvPr/>
        </p:nvSpPr>
        <p:spPr>
          <a:xfrm>
            <a:off x="1150009" y="1920129"/>
            <a:ext cx="1635190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/>
              <a:t>Since PAC 45 (16 Oct 2025): </a:t>
            </a:r>
            <a:r>
              <a:rPr lang="en-US" sz="3200" b="1" dirty="0"/>
              <a:t>1 new request made </a:t>
            </a:r>
            <a:r>
              <a:rPr lang="en-US" sz="3200" dirty="0"/>
              <a:t>(9 YTD); Request was </a:t>
            </a:r>
            <a:r>
              <a:rPr lang="en-US" sz="3200" b="1" dirty="0"/>
              <a:t>rejected.</a:t>
            </a:r>
            <a:endParaRPr lang="en-IE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A4763B-3679-7721-438D-74E3907CB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4621902"/>
              </p:ext>
            </p:extLst>
          </p:nvPr>
        </p:nvGraphicFramePr>
        <p:xfrm>
          <a:off x="1150009" y="2945855"/>
          <a:ext cx="6366753" cy="587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62E07E3-F096-5FDF-97A8-C8D3A9C5BE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831810"/>
              </p:ext>
            </p:extLst>
          </p:nvPr>
        </p:nvGraphicFramePr>
        <p:xfrm>
          <a:off x="9767621" y="2945855"/>
          <a:ext cx="6222953" cy="5965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690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/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150009" y="387009"/>
            <a:ext cx="1493494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NetCraft</a:t>
            </a:r>
            <a:r>
              <a:rPr lang="en-US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Update – Attacks by Type (YTD)</a:t>
            </a:r>
          </a:p>
        </p:txBody>
      </p:sp>
      <p:pic>
        <p:nvPicPr>
          <p:cNvPr id="8" name="Picture 7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21DA138F-0E30-D167-A83E-BEC499E13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/>
          <a:stretch>
            <a:fillRect/>
          </a:stretch>
        </p:blipFill>
        <p:spPr>
          <a:xfrm>
            <a:off x="3373328" y="1760561"/>
            <a:ext cx="11120594" cy="7799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22F26-7840-7E7E-5930-4E5DA626D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30F489E-D53E-43DB-EA9A-E62F4ACAE8C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>
              <a:extLst>
                <a:ext uri="{FF2B5EF4-FFF2-40B4-BE49-F238E27FC236}">
                  <a16:creationId xmlns:a16="http://schemas.microsoft.com/office/drawing/2014/main" id="{E61C4328-C771-1039-6D7B-634F1D3BF063}"/>
                </a:ext>
              </a:extLst>
            </p:cNvPr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6001A82A-5CDC-BB51-AFCA-D86D10CE4D8D}"/>
              </a:ext>
            </a:extLst>
          </p:cNvPr>
          <p:cNvSpPr txBox="1"/>
          <p:nvPr/>
        </p:nvSpPr>
        <p:spPr>
          <a:xfrm>
            <a:off x="1150009" y="387009"/>
            <a:ext cx="1493494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NetCraft</a:t>
            </a:r>
            <a:r>
              <a:rPr lang="en-US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Update – Attacks by Group (YTD)</a:t>
            </a:r>
          </a:p>
        </p:txBody>
      </p:sp>
      <p:pic>
        <p:nvPicPr>
          <p:cNvPr id="8" name="Picture 7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5C75EAC3-9F91-E604-96E5-398CCF8E3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"/>
          <a:stretch>
            <a:fillRect/>
          </a:stretch>
        </p:blipFill>
        <p:spPr>
          <a:xfrm>
            <a:off x="3113168" y="1836693"/>
            <a:ext cx="11008626" cy="77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2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90"/>
          <a:stretch>
            <a:fillRect/>
          </a:stretch>
        </p:blipFill>
        <p:spPr>
          <a:xfrm>
            <a:off x="0" y="0"/>
            <a:ext cx="18288000" cy="15955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1044428" y="415256"/>
            <a:ext cx="15209672" cy="877163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NIS2 Updates –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National Cyber Security Bill</a:t>
            </a:r>
            <a:endParaRPr lang="en-IE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5C6AEA0-AED5-8296-8CBC-A6230D11C95E}"/>
              </a:ext>
            </a:extLst>
          </p:cNvPr>
          <p:cNvSpPr/>
          <p:nvPr/>
        </p:nvSpPr>
        <p:spPr>
          <a:xfrm>
            <a:off x="8047648" y="1773218"/>
            <a:ext cx="1133669" cy="1133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  <a:endParaRPr lang="en-IE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E2E46-6E0F-1BC8-53E9-1C2F2EADDF21}"/>
              </a:ext>
            </a:extLst>
          </p:cNvPr>
          <p:cNvSpPr txBox="1"/>
          <p:nvPr/>
        </p:nvSpPr>
        <p:spPr>
          <a:xfrm>
            <a:off x="7214890" y="3080964"/>
            <a:ext cx="27991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General Scheme Published</a:t>
            </a:r>
            <a:endParaRPr lang="en-IE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2685F5-37E2-0E55-E96C-0826B28C2611}"/>
              </a:ext>
            </a:extLst>
          </p:cNvPr>
          <p:cNvSpPr/>
          <p:nvPr/>
        </p:nvSpPr>
        <p:spPr>
          <a:xfrm>
            <a:off x="11579284" y="1773218"/>
            <a:ext cx="1133669" cy="1133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  <a:endParaRPr lang="en-IE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30C33-926F-39CD-5F0E-49F0909BF152}"/>
              </a:ext>
            </a:extLst>
          </p:cNvPr>
          <p:cNvSpPr txBox="1"/>
          <p:nvPr/>
        </p:nvSpPr>
        <p:spPr>
          <a:xfrm>
            <a:off x="10746526" y="3080964"/>
            <a:ext cx="27991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Pre-Legislative Scrutiny</a:t>
            </a:r>
            <a:endParaRPr lang="en-IE" sz="27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8B0ED3-4F40-E1C3-3DA3-A2CFBCED11EA}"/>
              </a:ext>
            </a:extLst>
          </p:cNvPr>
          <p:cNvSpPr/>
          <p:nvPr/>
        </p:nvSpPr>
        <p:spPr>
          <a:xfrm>
            <a:off x="15110920" y="1773218"/>
            <a:ext cx="1133669" cy="1133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  <a:endParaRPr lang="en-IE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7015F8-B438-C970-5A4A-495616AC7AA7}"/>
              </a:ext>
            </a:extLst>
          </p:cNvPr>
          <p:cNvSpPr txBox="1"/>
          <p:nvPr/>
        </p:nvSpPr>
        <p:spPr>
          <a:xfrm>
            <a:off x="14278162" y="3080964"/>
            <a:ext cx="27991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PLS Report Published</a:t>
            </a:r>
            <a:endParaRPr lang="en-IE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18024E-9594-2BAE-4644-7288BA1AE38D}"/>
              </a:ext>
            </a:extLst>
          </p:cNvPr>
          <p:cNvSpPr/>
          <p:nvPr/>
        </p:nvSpPr>
        <p:spPr>
          <a:xfrm>
            <a:off x="15110920" y="4392316"/>
            <a:ext cx="1133669" cy="1133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  <a:endParaRPr lang="en-IE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087204-FD28-57E9-56F1-B8DAC14877E8}"/>
              </a:ext>
            </a:extLst>
          </p:cNvPr>
          <p:cNvSpPr txBox="1"/>
          <p:nvPr/>
        </p:nvSpPr>
        <p:spPr>
          <a:xfrm>
            <a:off x="14278162" y="5700062"/>
            <a:ext cx="27991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First Reading in Dail Éireann</a:t>
            </a:r>
            <a:endParaRPr lang="en-IE" sz="27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B28C262-AA21-BF26-5428-AAA4A89BAA26}"/>
              </a:ext>
            </a:extLst>
          </p:cNvPr>
          <p:cNvSpPr/>
          <p:nvPr/>
        </p:nvSpPr>
        <p:spPr>
          <a:xfrm>
            <a:off x="11966507" y="4392316"/>
            <a:ext cx="1133669" cy="1133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  <a:endParaRPr lang="en-IE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1C364-A729-2656-082B-ADB887D59BFB}"/>
              </a:ext>
            </a:extLst>
          </p:cNvPr>
          <p:cNvSpPr txBox="1"/>
          <p:nvPr/>
        </p:nvSpPr>
        <p:spPr>
          <a:xfrm>
            <a:off x="11133749" y="5700062"/>
            <a:ext cx="27991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Second Reading in Dail Éireann</a:t>
            </a:r>
            <a:endParaRPr lang="en-IE" sz="27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9D6B49-718C-BE71-1471-05FF7F7F78E3}"/>
              </a:ext>
            </a:extLst>
          </p:cNvPr>
          <p:cNvSpPr/>
          <p:nvPr/>
        </p:nvSpPr>
        <p:spPr>
          <a:xfrm>
            <a:off x="8822095" y="4392316"/>
            <a:ext cx="1133669" cy="1133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</a:t>
            </a:r>
            <a:endParaRPr lang="en-IE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E49DF-B788-903C-36D9-908659A6AD43}"/>
              </a:ext>
            </a:extLst>
          </p:cNvPr>
          <p:cNvSpPr txBox="1"/>
          <p:nvPr/>
        </p:nvSpPr>
        <p:spPr>
          <a:xfrm>
            <a:off x="7989337" y="5700062"/>
            <a:ext cx="27991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Dail Committee Stage</a:t>
            </a:r>
            <a:endParaRPr lang="en-IE" sz="27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2E8401-7E82-4350-E886-7D5EF75729C3}"/>
              </a:ext>
            </a:extLst>
          </p:cNvPr>
          <p:cNvSpPr/>
          <p:nvPr/>
        </p:nvSpPr>
        <p:spPr>
          <a:xfrm>
            <a:off x="5677682" y="4392316"/>
            <a:ext cx="1133669" cy="1133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</a:t>
            </a:r>
            <a:endParaRPr lang="en-IE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8E1D12-0D07-8C22-D054-36EA3E81A08C}"/>
              </a:ext>
            </a:extLst>
          </p:cNvPr>
          <p:cNvSpPr txBox="1"/>
          <p:nvPr/>
        </p:nvSpPr>
        <p:spPr>
          <a:xfrm>
            <a:off x="4844924" y="5700062"/>
            <a:ext cx="27991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Dail Reporting Stage</a:t>
            </a:r>
            <a:endParaRPr lang="en-IE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3CD5390-D257-B5D6-9C09-5E5FD8760D1C}"/>
              </a:ext>
            </a:extLst>
          </p:cNvPr>
          <p:cNvSpPr/>
          <p:nvPr/>
        </p:nvSpPr>
        <p:spPr>
          <a:xfrm>
            <a:off x="2533270" y="4392316"/>
            <a:ext cx="1133669" cy="1133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8</a:t>
            </a:r>
            <a:endParaRPr lang="en-IE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FBDC1C-BAD5-653C-5DAF-12E8D43D204C}"/>
              </a:ext>
            </a:extLst>
          </p:cNvPr>
          <p:cNvSpPr txBox="1"/>
          <p:nvPr/>
        </p:nvSpPr>
        <p:spPr>
          <a:xfrm>
            <a:off x="1700512" y="5700062"/>
            <a:ext cx="27991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Third Reading in Dail Éireann</a:t>
            </a:r>
            <a:endParaRPr lang="en-IE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D95174-07ED-4E4C-AD7C-0AA9DFBB77B0}"/>
              </a:ext>
            </a:extLst>
          </p:cNvPr>
          <p:cNvSpPr/>
          <p:nvPr/>
        </p:nvSpPr>
        <p:spPr>
          <a:xfrm>
            <a:off x="15110920" y="6976280"/>
            <a:ext cx="1133669" cy="1133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13</a:t>
            </a:r>
            <a:endParaRPr lang="en-IE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B1199-847B-8C41-6B9D-A7B11852373E}"/>
              </a:ext>
            </a:extLst>
          </p:cNvPr>
          <p:cNvSpPr txBox="1"/>
          <p:nvPr/>
        </p:nvSpPr>
        <p:spPr>
          <a:xfrm>
            <a:off x="14278162" y="8284026"/>
            <a:ext cx="27991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Final Reading in Seanad Éireann</a:t>
            </a:r>
            <a:endParaRPr lang="en-IE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8223C61-85DF-6168-79D3-84B613AD4963}"/>
              </a:ext>
            </a:extLst>
          </p:cNvPr>
          <p:cNvSpPr/>
          <p:nvPr/>
        </p:nvSpPr>
        <p:spPr>
          <a:xfrm>
            <a:off x="11966507" y="6976280"/>
            <a:ext cx="1133669" cy="1133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12</a:t>
            </a:r>
            <a:endParaRPr lang="en-IE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7CE1E0-6226-7239-F09C-4D651791D120}"/>
              </a:ext>
            </a:extLst>
          </p:cNvPr>
          <p:cNvSpPr txBox="1"/>
          <p:nvPr/>
        </p:nvSpPr>
        <p:spPr>
          <a:xfrm>
            <a:off x="11133749" y="8284026"/>
            <a:ext cx="27991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Seanad Reporting Stage</a:t>
            </a:r>
            <a:endParaRPr lang="en-IE" sz="27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EF13FE9-228D-A86B-1836-D60EC312AC61}"/>
              </a:ext>
            </a:extLst>
          </p:cNvPr>
          <p:cNvSpPr/>
          <p:nvPr/>
        </p:nvSpPr>
        <p:spPr>
          <a:xfrm>
            <a:off x="8822095" y="6976280"/>
            <a:ext cx="1133669" cy="1133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11</a:t>
            </a:r>
            <a:endParaRPr lang="en-IE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CB3AD0-4025-71AF-FC33-D6903C18FC65}"/>
              </a:ext>
            </a:extLst>
          </p:cNvPr>
          <p:cNvSpPr txBox="1"/>
          <p:nvPr/>
        </p:nvSpPr>
        <p:spPr>
          <a:xfrm>
            <a:off x="7989337" y="8284026"/>
            <a:ext cx="27991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Seanad Committee Stage</a:t>
            </a:r>
            <a:endParaRPr lang="en-IE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0D7420F-673B-09B6-0F16-9E6D12776875}"/>
              </a:ext>
            </a:extLst>
          </p:cNvPr>
          <p:cNvSpPr/>
          <p:nvPr/>
        </p:nvSpPr>
        <p:spPr>
          <a:xfrm>
            <a:off x="5677682" y="6976280"/>
            <a:ext cx="1133669" cy="1133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10</a:t>
            </a:r>
            <a:endParaRPr lang="en-IE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B8BCEB-E8F9-1E7D-FB8B-E74E09F7D9FB}"/>
              </a:ext>
            </a:extLst>
          </p:cNvPr>
          <p:cNvSpPr txBox="1"/>
          <p:nvPr/>
        </p:nvSpPr>
        <p:spPr>
          <a:xfrm>
            <a:off x="4844924" y="8284026"/>
            <a:ext cx="27991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Second Reading in Seanad Éireann</a:t>
            </a:r>
            <a:endParaRPr lang="en-IE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3FD6AB-B1AA-2C3F-3C2A-AD5D51C9FAEA}"/>
              </a:ext>
            </a:extLst>
          </p:cNvPr>
          <p:cNvSpPr/>
          <p:nvPr/>
        </p:nvSpPr>
        <p:spPr>
          <a:xfrm>
            <a:off x="2533270" y="6976280"/>
            <a:ext cx="1133669" cy="1133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  <a:endParaRPr lang="en-IE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C5B4B8-309F-9E6B-207E-7F343FD9962F}"/>
              </a:ext>
            </a:extLst>
          </p:cNvPr>
          <p:cNvSpPr txBox="1"/>
          <p:nvPr/>
        </p:nvSpPr>
        <p:spPr>
          <a:xfrm>
            <a:off x="1700512" y="8284026"/>
            <a:ext cx="27991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First Reading in Seanad Éireann</a:t>
            </a:r>
            <a:endParaRPr lang="en-IE" sz="27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B0091A-84F6-D49F-94A1-FCB69AD1556C}"/>
              </a:ext>
            </a:extLst>
          </p:cNvPr>
          <p:cNvCxnSpPr>
            <a:stCxn id="2" idx="6"/>
            <a:endCxn id="7" idx="2"/>
          </p:cNvCxnSpPr>
          <p:nvPr/>
        </p:nvCxnSpPr>
        <p:spPr>
          <a:xfrm>
            <a:off x="9181316" y="2340053"/>
            <a:ext cx="23979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1B1E31-7A34-BB78-A509-488770DD1BE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12712952" y="2340053"/>
            <a:ext cx="23979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C75DBF05-1842-E187-AD27-7BACA0A9A04C}"/>
              </a:ext>
            </a:extLst>
          </p:cNvPr>
          <p:cNvCxnSpPr>
            <a:cxnSpLocks/>
            <a:stCxn id="11" idx="6"/>
            <a:endCxn id="13" idx="6"/>
          </p:cNvCxnSpPr>
          <p:nvPr/>
        </p:nvCxnSpPr>
        <p:spPr>
          <a:xfrm>
            <a:off x="16244588" y="2340053"/>
            <a:ext cx="19050" cy="2619098"/>
          </a:xfrm>
          <a:prstGeom prst="curvedConnector3">
            <a:avLst>
              <a:gd name="adj1" fmla="val 9073465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733E556-861A-3256-4575-91A510230885}"/>
              </a:ext>
            </a:extLst>
          </p:cNvPr>
          <p:cNvCxnSpPr>
            <a:cxnSpLocks/>
            <a:stCxn id="13" idx="2"/>
            <a:endCxn id="15" idx="6"/>
          </p:cNvCxnSpPr>
          <p:nvPr/>
        </p:nvCxnSpPr>
        <p:spPr>
          <a:xfrm flipH="1">
            <a:off x="13100175" y="4959150"/>
            <a:ext cx="20107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4A69CE9-993D-84F8-3B63-CB5B5232B403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9955763" y="4959150"/>
            <a:ext cx="20107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65BB0F7-AAAD-A60B-538A-CFD2ACA42C30}"/>
              </a:ext>
            </a:extLst>
          </p:cNvPr>
          <p:cNvCxnSpPr>
            <a:cxnSpLocks/>
            <a:stCxn id="17" idx="2"/>
            <a:endCxn id="19" idx="6"/>
          </p:cNvCxnSpPr>
          <p:nvPr/>
        </p:nvCxnSpPr>
        <p:spPr>
          <a:xfrm flipH="1">
            <a:off x="6811350" y="4959150"/>
            <a:ext cx="20107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C7918AC-05F7-B35F-B3EB-E53B272EC575}"/>
              </a:ext>
            </a:extLst>
          </p:cNvPr>
          <p:cNvCxnSpPr>
            <a:cxnSpLocks/>
            <a:stCxn id="19" idx="2"/>
            <a:endCxn id="21" idx="6"/>
          </p:cNvCxnSpPr>
          <p:nvPr/>
        </p:nvCxnSpPr>
        <p:spPr>
          <a:xfrm flipH="1">
            <a:off x="3666938" y="4959150"/>
            <a:ext cx="20107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4E6A2D17-A1D2-5E38-4261-61D43ADB2458}"/>
              </a:ext>
            </a:extLst>
          </p:cNvPr>
          <p:cNvCxnSpPr>
            <a:cxnSpLocks/>
            <a:stCxn id="21" idx="2"/>
            <a:endCxn id="31" idx="2"/>
          </p:cNvCxnSpPr>
          <p:nvPr/>
        </p:nvCxnSpPr>
        <p:spPr>
          <a:xfrm rot="10800000" flipV="1">
            <a:off x="2533269" y="4959149"/>
            <a:ext cx="19050" cy="2583965"/>
          </a:xfrm>
          <a:prstGeom prst="curvedConnector3">
            <a:avLst>
              <a:gd name="adj1" fmla="val 10028575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573A574-AC48-50C0-CA3E-19641ECC523B}"/>
              </a:ext>
            </a:extLst>
          </p:cNvPr>
          <p:cNvCxnSpPr>
            <a:cxnSpLocks/>
            <a:stCxn id="31" idx="6"/>
            <a:endCxn id="29" idx="2"/>
          </p:cNvCxnSpPr>
          <p:nvPr/>
        </p:nvCxnSpPr>
        <p:spPr>
          <a:xfrm>
            <a:off x="3666938" y="7543115"/>
            <a:ext cx="20107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44B9D1C-B223-B166-E489-99CD926E5BDD}"/>
              </a:ext>
            </a:extLst>
          </p:cNvPr>
          <p:cNvCxnSpPr>
            <a:cxnSpLocks/>
            <a:stCxn id="29" idx="6"/>
            <a:endCxn id="27" idx="2"/>
          </p:cNvCxnSpPr>
          <p:nvPr/>
        </p:nvCxnSpPr>
        <p:spPr>
          <a:xfrm>
            <a:off x="6811350" y="7543115"/>
            <a:ext cx="20107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0CE4DAF-1473-14EB-F751-C38FAD36FD05}"/>
              </a:ext>
            </a:extLst>
          </p:cNvPr>
          <p:cNvCxnSpPr>
            <a:cxnSpLocks/>
            <a:stCxn id="27" idx="6"/>
            <a:endCxn id="25" idx="2"/>
          </p:cNvCxnSpPr>
          <p:nvPr/>
        </p:nvCxnSpPr>
        <p:spPr>
          <a:xfrm>
            <a:off x="9955763" y="7543115"/>
            <a:ext cx="20107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29BE185-B5E4-E6DF-F8EB-35C1C4D13453}"/>
              </a:ext>
            </a:extLst>
          </p:cNvPr>
          <p:cNvCxnSpPr>
            <a:cxnSpLocks/>
            <a:stCxn id="25" idx="6"/>
            <a:endCxn id="23" idx="2"/>
          </p:cNvCxnSpPr>
          <p:nvPr/>
        </p:nvCxnSpPr>
        <p:spPr>
          <a:xfrm>
            <a:off x="13100175" y="7543115"/>
            <a:ext cx="20107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A8EC9E8-A00A-8C0A-77D4-150139D49C80}"/>
              </a:ext>
            </a:extLst>
          </p:cNvPr>
          <p:cNvSpPr/>
          <p:nvPr/>
        </p:nvSpPr>
        <p:spPr>
          <a:xfrm>
            <a:off x="11296445" y="1538558"/>
            <a:ext cx="1699346" cy="16993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70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3BC6529-65C2-77FE-83BB-495B02807168}"/>
              </a:ext>
            </a:extLst>
          </p:cNvPr>
          <p:cNvSpPr/>
          <p:nvPr/>
        </p:nvSpPr>
        <p:spPr>
          <a:xfrm>
            <a:off x="10896983" y="1167746"/>
            <a:ext cx="2397966" cy="23979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700"/>
          </a:p>
        </p:txBody>
      </p:sp>
    </p:spTree>
    <p:extLst>
      <p:ext uri="{BB962C8B-B14F-4D97-AF65-F5344CB8AC3E}">
        <p14:creationId xmlns:p14="http://schemas.microsoft.com/office/powerpoint/2010/main" val="2335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FB24D-BD96-506C-EE42-C50AFAAEA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F3895B2-8E46-C69A-16E9-3CF895DDEB97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>
              <a:extLst>
                <a:ext uri="{FF2B5EF4-FFF2-40B4-BE49-F238E27FC236}">
                  <a16:creationId xmlns:a16="http://schemas.microsoft.com/office/drawing/2014/main" id="{14C7443B-EA6F-AE6A-DBDC-D49A44B7A6FE}"/>
                </a:ext>
              </a:extLst>
            </p:cNvPr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03CA702E-AA2A-4D40-80F7-04F6757C4198}"/>
              </a:ext>
            </a:extLst>
          </p:cNvPr>
          <p:cNvSpPr/>
          <p:nvPr/>
        </p:nvSpPr>
        <p:spPr>
          <a:xfrm>
            <a:off x="1028700" y="2594823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8461D890-F46F-DAA7-51F6-7C8E9A27AB01}"/>
              </a:ext>
            </a:extLst>
          </p:cNvPr>
          <p:cNvGrpSpPr/>
          <p:nvPr/>
        </p:nvGrpSpPr>
        <p:grpSpPr>
          <a:xfrm>
            <a:off x="1016190" y="4935935"/>
            <a:ext cx="1218893" cy="1218893"/>
            <a:chOff x="0" y="0"/>
            <a:chExt cx="812800" cy="8128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8E04807-56B0-EFFA-482F-32F9E5FA431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7678E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5860DBBD-B17E-A4A6-5132-A49D42D50EEA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2993" tIns="42993" rIns="42993" bIns="42993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52A714C2-8196-012D-4730-1BE46EB6CDEE}"/>
              </a:ext>
            </a:extLst>
          </p:cNvPr>
          <p:cNvGrpSpPr/>
          <p:nvPr/>
        </p:nvGrpSpPr>
        <p:grpSpPr>
          <a:xfrm>
            <a:off x="2784283" y="4935935"/>
            <a:ext cx="3275952" cy="1218893"/>
            <a:chOff x="0" y="0"/>
            <a:chExt cx="1426319" cy="530694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C0E7CB8-7A45-8FC8-FF0D-B1ED50495B8C}"/>
                </a:ext>
              </a:extLst>
            </p:cNvPr>
            <p:cNvSpPr/>
            <p:nvPr/>
          </p:nvSpPr>
          <p:spPr>
            <a:xfrm>
              <a:off x="0" y="0"/>
              <a:ext cx="1426319" cy="530694"/>
            </a:xfrm>
            <a:custGeom>
              <a:avLst/>
              <a:gdLst/>
              <a:ahLst/>
              <a:cxnLst/>
              <a:rect l="l" t="t" r="r" b="b"/>
              <a:pathLst>
                <a:path w="1426319" h="530694">
                  <a:moveTo>
                    <a:pt x="44902" y="0"/>
                  </a:moveTo>
                  <a:lnTo>
                    <a:pt x="1381417" y="0"/>
                  </a:lnTo>
                  <a:cubicBezTo>
                    <a:pt x="1406216" y="0"/>
                    <a:pt x="1426319" y="20103"/>
                    <a:pt x="1426319" y="44902"/>
                  </a:cubicBezTo>
                  <a:lnTo>
                    <a:pt x="1426319" y="485792"/>
                  </a:lnTo>
                  <a:cubicBezTo>
                    <a:pt x="1426319" y="497701"/>
                    <a:pt x="1421588" y="509122"/>
                    <a:pt x="1413167" y="517543"/>
                  </a:cubicBezTo>
                  <a:cubicBezTo>
                    <a:pt x="1404747" y="525964"/>
                    <a:pt x="1393326" y="530694"/>
                    <a:pt x="1381417" y="530694"/>
                  </a:cubicBezTo>
                  <a:lnTo>
                    <a:pt x="44902" y="530694"/>
                  </a:lnTo>
                  <a:cubicBezTo>
                    <a:pt x="20103" y="530694"/>
                    <a:pt x="0" y="510591"/>
                    <a:pt x="0" y="485792"/>
                  </a:cubicBezTo>
                  <a:lnTo>
                    <a:pt x="0" y="44902"/>
                  </a:lnTo>
                  <a:cubicBezTo>
                    <a:pt x="0" y="20103"/>
                    <a:pt x="20103" y="0"/>
                    <a:pt x="449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E33FCCA9-9A4B-7B15-F156-BB334F7CB6BF}"/>
                </a:ext>
              </a:extLst>
            </p:cNvPr>
            <p:cNvSpPr txBox="1"/>
            <p:nvPr/>
          </p:nvSpPr>
          <p:spPr>
            <a:xfrm>
              <a:off x="0" y="-28575"/>
              <a:ext cx="1426319" cy="559269"/>
            </a:xfrm>
            <a:prstGeom prst="rect">
              <a:avLst/>
            </a:prstGeom>
          </p:spPr>
          <p:txBody>
            <a:bodyPr lIns="42993" tIns="42993" rIns="42993" bIns="42993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35122E84-5E6C-6F96-79FF-A5844A9DFAD4}"/>
              </a:ext>
            </a:extLst>
          </p:cNvPr>
          <p:cNvGrpSpPr/>
          <p:nvPr/>
        </p:nvGrpSpPr>
        <p:grpSpPr>
          <a:xfrm>
            <a:off x="1028700" y="6617219"/>
            <a:ext cx="1218893" cy="1218893"/>
            <a:chOff x="0" y="0"/>
            <a:chExt cx="812800" cy="812800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0866DC2-115C-1A2F-62D4-0458690E663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B86CE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E" dirty="0"/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32038123-FD64-D554-96CC-037470DFAAE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2993" tIns="42993" rIns="42993" bIns="42993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AutoShape 15">
            <a:extLst>
              <a:ext uri="{FF2B5EF4-FFF2-40B4-BE49-F238E27FC236}">
                <a16:creationId xmlns:a16="http://schemas.microsoft.com/office/drawing/2014/main" id="{1117AFCB-8868-A8F0-934D-632D255EA590}"/>
              </a:ext>
            </a:extLst>
          </p:cNvPr>
          <p:cNvSpPr/>
          <p:nvPr/>
        </p:nvSpPr>
        <p:spPr>
          <a:xfrm>
            <a:off x="2247593" y="7226665"/>
            <a:ext cx="431659" cy="0"/>
          </a:xfrm>
          <a:prstGeom prst="line">
            <a:avLst/>
          </a:prstGeom>
          <a:ln w="19050" cap="flat">
            <a:solidFill>
              <a:srgbClr val="B86C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grpSp>
        <p:nvGrpSpPr>
          <p:cNvPr id="21" name="Group 16">
            <a:extLst>
              <a:ext uri="{FF2B5EF4-FFF2-40B4-BE49-F238E27FC236}">
                <a16:creationId xmlns:a16="http://schemas.microsoft.com/office/drawing/2014/main" id="{19793F7D-7748-5DED-2E09-ABD37631839E}"/>
              </a:ext>
            </a:extLst>
          </p:cNvPr>
          <p:cNvGrpSpPr/>
          <p:nvPr/>
        </p:nvGrpSpPr>
        <p:grpSpPr>
          <a:xfrm>
            <a:off x="2679251" y="7100011"/>
            <a:ext cx="253309" cy="253309"/>
            <a:chOff x="0" y="0"/>
            <a:chExt cx="812800" cy="812800"/>
          </a:xfrm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562C8B8-A203-2E2D-A0E0-1CDEB4F919A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B86CE0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130C751B-A9DC-6556-6E79-22136397A3D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2993" tIns="42993" rIns="42993" bIns="42993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1" name="AutoShape 29">
            <a:extLst>
              <a:ext uri="{FF2B5EF4-FFF2-40B4-BE49-F238E27FC236}">
                <a16:creationId xmlns:a16="http://schemas.microsoft.com/office/drawing/2014/main" id="{081E1D6C-DDED-9DE6-35EC-4548382E43C0}"/>
              </a:ext>
            </a:extLst>
          </p:cNvPr>
          <p:cNvSpPr/>
          <p:nvPr/>
        </p:nvSpPr>
        <p:spPr>
          <a:xfrm>
            <a:off x="2238308" y="3850677"/>
            <a:ext cx="431659" cy="0"/>
          </a:xfrm>
          <a:prstGeom prst="line">
            <a:avLst/>
          </a:prstGeom>
          <a:ln w="19050" cap="flat">
            <a:solidFill>
              <a:srgbClr val="FF8A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BDE23ADD-D4AD-896B-95F1-1F9258C164F9}"/>
              </a:ext>
            </a:extLst>
          </p:cNvPr>
          <p:cNvGrpSpPr/>
          <p:nvPr/>
        </p:nvGrpSpPr>
        <p:grpSpPr>
          <a:xfrm>
            <a:off x="2669967" y="3724023"/>
            <a:ext cx="253309" cy="253309"/>
            <a:chOff x="0" y="0"/>
            <a:chExt cx="812800" cy="812800"/>
          </a:xfrm>
        </p:grpSpPr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6589FFCF-8ED2-3DB9-C58E-8E475DCE83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F8A38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2DA7100A-B5F0-0E8D-5968-1593A5526B4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2993" tIns="42993" rIns="42993" bIns="42993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5" name="AutoShape 33">
            <a:extLst>
              <a:ext uri="{FF2B5EF4-FFF2-40B4-BE49-F238E27FC236}">
                <a16:creationId xmlns:a16="http://schemas.microsoft.com/office/drawing/2014/main" id="{1E949D39-670B-69C5-0480-4FFA8436651D}"/>
              </a:ext>
            </a:extLst>
          </p:cNvPr>
          <p:cNvSpPr/>
          <p:nvPr/>
        </p:nvSpPr>
        <p:spPr>
          <a:xfrm flipV="1">
            <a:off x="2235083" y="5545382"/>
            <a:ext cx="549201" cy="0"/>
          </a:xfrm>
          <a:prstGeom prst="line">
            <a:avLst/>
          </a:prstGeom>
          <a:ln w="19050" cap="flat">
            <a:solidFill>
              <a:srgbClr val="7678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grpSp>
        <p:nvGrpSpPr>
          <p:cNvPr id="36" name="Group 34">
            <a:extLst>
              <a:ext uri="{FF2B5EF4-FFF2-40B4-BE49-F238E27FC236}">
                <a16:creationId xmlns:a16="http://schemas.microsoft.com/office/drawing/2014/main" id="{182C7E8A-CBD5-EB94-E4CA-995BF2D43441}"/>
              </a:ext>
            </a:extLst>
          </p:cNvPr>
          <p:cNvGrpSpPr/>
          <p:nvPr/>
        </p:nvGrpSpPr>
        <p:grpSpPr>
          <a:xfrm>
            <a:off x="2666741" y="5398326"/>
            <a:ext cx="253309" cy="253309"/>
            <a:chOff x="0" y="0"/>
            <a:chExt cx="812800" cy="812800"/>
          </a:xfrm>
        </p:grpSpPr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AC643580-427C-3670-68A0-E0657B8E77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7678ED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8" name="TextBox 36">
              <a:extLst>
                <a:ext uri="{FF2B5EF4-FFF2-40B4-BE49-F238E27FC236}">
                  <a16:creationId xmlns:a16="http://schemas.microsoft.com/office/drawing/2014/main" id="{60C40A7A-FEB1-A9A0-F00B-7F660D6A033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2993" tIns="42993" rIns="42993" bIns="42993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42" name="Freeform 40">
            <a:extLst>
              <a:ext uri="{FF2B5EF4-FFF2-40B4-BE49-F238E27FC236}">
                <a16:creationId xmlns:a16="http://schemas.microsoft.com/office/drawing/2014/main" id="{F06CA900-46BE-8FF0-1469-BD5789886587}"/>
              </a:ext>
            </a:extLst>
          </p:cNvPr>
          <p:cNvSpPr/>
          <p:nvPr/>
        </p:nvSpPr>
        <p:spPr>
          <a:xfrm>
            <a:off x="1122760" y="3431731"/>
            <a:ext cx="972673" cy="830420"/>
          </a:xfrm>
          <a:custGeom>
            <a:avLst/>
            <a:gdLst/>
            <a:ahLst/>
            <a:cxnLst/>
            <a:rect l="l" t="t" r="r" b="b"/>
            <a:pathLst>
              <a:path w="972673" h="830420">
                <a:moveTo>
                  <a:pt x="0" y="0"/>
                </a:moveTo>
                <a:lnTo>
                  <a:pt x="972673" y="0"/>
                </a:lnTo>
                <a:lnTo>
                  <a:pt x="972673" y="830420"/>
                </a:lnTo>
                <a:lnTo>
                  <a:pt x="0" y="8304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F4A58F90-77A0-9881-1F10-310F8B40FC2E}"/>
              </a:ext>
            </a:extLst>
          </p:cNvPr>
          <p:cNvSpPr txBox="1"/>
          <p:nvPr/>
        </p:nvSpPr>
        <p:spPr>
          <a:xfrm>
            <a:off x="3189735" y="6975921"/>
            <a:ext cx="11269192" cy="1431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781"/>
              </a:lnSpc>
              <a:spcBef>
                <a:spcPct val="0"/>
              </a:spcBef>
            </a:pPr>
            <a:r>
              <a:rPr lang="en-US" sz="2700" b="1" dirty="0">
                <a:solidFill>
                  <a:srgbClr val="000000"/>
                </a:solidFill>
                <a:ea typeface="IBM Plex Sans Bold"/>
                <a:cs typeface="IBM Plex Sans Bold"/>
                <a:sym typeface="IBM Plex Sans Bold"/>
              </a:rPr>
              <a:t>The Registry has been advocating to NCSC, DOJ, and Oireachtas</a:t>
            </a:r>
          </a:p>
          <a:p>
            <a:pPr marL="1371600" lvl="2" indent="-457200">
              <a:lnSpc>
                <a:spcPts val="378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i="1" dirty="0">
                <a:solidFill>
                  <a:srgbClr val="000000"/>
                </a:solidFill>
                <a:ea typeface="IBM Plex Sans Bold"/>
                <a:cs typeface="IBM Plex Sans Bold"/>
                <a:sym typeface="IBM Plex Sans Bold"/>
              </a:rPr>
              <a:t>Submission to Oireachtas for PLS Report on Article 28</a:t>
            </a:r>
          </a:p>
          <a:p>
            <a:pPr marL="1371600" lvl="2" indent="-457200">
              <a:lnSpc>
                <a:spcPts val="378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i="1" dirty="0">
                <a:solidFill>
                  <a:srgbClr val="000000"/>
                </a:solidFill>
                <a:ea typeface="IBM Plex Sans Bold Italics"/>
                <a:cs typeface="IBM Plex Sans Bold Italics"/>
                <a:sym typeface="IBM Plex Sans Bold"/>
              </a:rPr>
              <a:t>Conversations with NCSC and </a:t>
            </a:r>
            <a:r>
              <a:rPr lang="en-US" sz="2700" i="1" dirty="0" err="1">
                <a:solidFill>
                  <a:srgbClr val="000000"/>
                </a:solidFill>
                <a:ea typeface="IBM Plex Sans Bold Italics"/>
                <a:cs typeface="IBM Plex Sans Bold Italics"/>
                <a:sym typeface="IBM Plex Sans Bold"/>
              </a:rPr>
              <a:t>DoJ</a:t>
            </a:r>
            <a:r>
              <a:rPr lang="en-US" sz="2700" i="1" dirty="0">
                <a:solidFill>
                  <a:srgbClr val="000000"/>
                </a:solidFill>
                <a:ea typeface="IBM Plex Sans Bold Italics"/>
                <a:cs typeface="IBM Plex Sans Bold Italics"/>
                <a:sym typeface="IBM Plex Sans Bold"/>
              </a:rPr>
              <a:t> on Article 28</a:t>
            </a:r>
            <a:endParaRPr lang="en-US" sz="2700" i="1" dirty="0">
              <a:solidFill>
                <a:srgbClr val="000000"/>
              </a:solidFill>
              <a:ea typeface="IBM Plex Sans Bold Italics"/>
              <a:cs typeface="IBM Plex Sans Bold Italics"/>
              <a:sym typeface="IBM Plex Sans Bold Italics"/>
            </a:endParaRPr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C26F47D0-ACEF-451D-7ECC-701176539768}"/>
              </a:ext>
            </a:extLst>
          </p:cNvPr>
          <p:cNvSpPr txBox="1"/>
          <p:nvPr/>
        </p:nvSpPr>
        <p:spPr>
          <a:xfrm>
            <a:off x="3068426" y="3536990"/>
            <a:ext cx="10538392" cy="1918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781"/>
              </a:lnSpc>
              <a:spcBef>
                <a:spcPct val="0"/>
              </a:spcBef>
            </a:pPr>
            <a:r>
              <a:rPr lang="en-US" sz="2700" b="1" dirty="0">
                <a:solidFill>
                  <a:srgbClr val="000000"/>
                </a:solidFill>
                <a:ea typeface="IBM Plex Sans Bold"/>
                <a:cs typeface="IBM Plex Sans Bold"/>
                <a:sym typeface="IBM Plex Sans Bold"/>
              </a:rPr>
              <a:t>NIS2 Working Group Meeting (Nov 2025)</a:t>
            </a:r>
          </a:p>
          <a:p>
            <a:pPr marL="1371600" lvl="2" indent="-457200">
              <a:lnSpc>
                <a:spcPts val="378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i="1" dirty="0">
                <a:solidFill>
                  <a:srgbClr val="000000"/>
                </a:solidFill>
                <a:ea typeface="IBM Plex Sans Bold"/>
                <a:cs typeface="IBM Plex Sans Bold"/>
                <a:sym typeface="IBM Plex Sans Bold"/>
              </a:rPr>
              <a:t>State of Play reviewed.</a:t>
            </a:r>
          </a:p>
          <a:p>
            <a:pPr marL="1371600" lvl="2" indent="-457200">
              <a:lnSpc>
                <a:spcPts val="378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i="1" dirty="0">
                <a:solidFill>
                  <a:srgbClr val="000000"/>
                </a:solidFill>
                <a:ea typeface="IBM Plex Sans Bold Italics"/>
                <a:cs typeface="IBM Plex Sans Bold Italics"/>
                <a:sym typeface="IBM Plex Sans Bold"/>
              </a:rPr>
              <a:t>Best practices of RANT Verification discussed.</a:t>
            </a:r>
            <a:endParaRPr lang="en-US" sz="2700" i="1" dirty="0">
              <a:solidFill>
                <a:srgbClr val="000000"/>
              </a:solidFill>
              <a:ea typeface="IBM Plex Sans Bold Italics"/>
              <a:cs typeface="IBM Plex Sans Bold Italics"/>
              <a:sym typeface="IBM Plex Sans Bold Italics"/>
            </a:endParaRPr>
          </a:p>
          <a:p>
            <a:pPr marL="0" lvl="0" indent="0" algn="l">
              <a:lnSpc>
                <a:spcPts val="3781"/>
              </a:lnSpc>
              <a:spcBef>
                <a:spcPct val="0"/>
              </a:spcBef>
            </a:pPr>
            <a:endParaRPr lang="en-US" sz="2700" b="1" dirty="0">
              <a:solidFill>
                <a:srgbClr val="000000"/>
              </a:solidFill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FED2A97C-D589-D60A-FE27-63304B705FFE}"/>
              </a:ext>
            </a:extLst>
          </p:cNvPr>
          <p:cNvSpPr txBox="1"/>
          <p:nvPr/>
        </p:nvSpPr>
        <p:spPr>
          <a:xfrm>
            <a:off x="3177225" y="5273530"/>
            <a:ext cx="13228638" cy="1431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81"/>
              </a:lnSpc>
              <a:spcBef>
                <a:spcPct val="0"/>
              </a:spcBef>
            </a:pPr>
            <a:r>
              <a:rPr lang="en-US" sz="2700" b="1" dirty="0">
                <a:solidFill>
                  <a:srgbClr val="000000"/>
                </a:solidFill>
                <a:ea typeface="IBM Plex Sans Bold"/>
                <a:cs typeface="IBM Plex Sans Bold"/>
                <a:sym typeface="IBM Plex Sans Bold"/>
              </a:rPr>
              <a:t>Oireachtas Committee met 25 November to discuss NIS2. </a:t>
            </a:r>
          </a:p>
          <a:p>
            <a:pPr marL="1371600" lvl="2" indent="-457200">
              <a:lnSpc>
                <a:spcPts val="378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i="1" dirty="0">
                <a:solidFill>
                  <a:srgbClr val="000000"/>
                </a:solidFill>
                <a:ea typeface="IBM Plex Sans Bold"/>
                <a:cs typeface="IBM Plex Sans Bold"/>
                <a:sym typeface="IBM Plex Sans Bold"/>
              </a:rPr>
              <a:t>DNS Blocking &amp; Domain Name Suspensions discussed.</a:t>
            </a:r>
          </a:p>
          <a:p>
            <a:pPr marL="1371600" lvl="2" indent="-457200">
              <a:lnSpc>
                <a:spcPts val="3781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i="1" dirty="0">
                <a:solidFill>
                  <a:srgbClr val="000000"/>
                </a:solidFill>
                <a:ea typeface="IBM Plex Sans Bold Italics"/>
                <a:cs typeface="IBM Plex Sans Bold Italics"/>
                <a:sym typeface="IBM Plex Sans Bold"/>
              </a:rPr>
              <a:t>Committee concerned about NCSC overreach and data protection.</a:t>
            </a:r>
            <a:endParaRPr lang="en-US" sz="2700" i="1" dirty="0">
              <a:solidFill>
                <a:srgbClr val="000000"/>
              </a:solidFill>
              <a:ea typeface="IBM Plex Sans Bold Italics"/>
              <a:cs typeface="IBM Plex Sans Bold Italics"/>
              <a:sym typeface="IBM Plex Sans Bold Italics"/>
            </a:endParaRPr>
          </a:p>
        </p:txBody>
      </p:sp>
      <p:grpSp>
        <p:nvGrpSpPr>
          <p:cNvPr id="51" name="Group 26">
            <a:extLst>
              <a:ext uri="{FF2B5EF4-FFF2-40B4-BE49-F238E27FC236}">
                <a16:creationId xmlns:a16="http://schemas.microsoft.com/office/drawing/2014/main" id="{7D262E30-E683-6939-0817-EF73A14B4C5A}"/>
              </a:ext>
            </a:extLst>
          </p:cNvPr>
          <p:cNvGrpSpPr/>
          <p:nvPr/>
        </p:nvGrpSpPr>
        <p:grpSpPr>
          <a:xfrm>
            <a:off x="1028700" y="3192984"/>
            <a:ext cx="1218893" cy="1218893"/>
            <a:chOff x="0" y="0"/>
            <a:chExt cx="812800" cy="812800"/>
          </a:xfrm>
        </p:grpSpPr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80969539-7447-F127-1E21-6B3911A1EF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8A3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53" name="TextBox 28">
              <a:extLst>
                <a:ext uri="{FF2B5EF4-FFF2-40B4-BE49-F238E27FC236}">
                  <a16:creationId xmlns:a16="http://schemas.microsoft.com/office/drawing/2014/main" id="{E5E2FC14-D12B-3A76-E36C-8588863EF19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2993" tIns="42993" rIns="42993" bIns="42993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Freeform 40">
            <a:extLst>
              <a:ext uri="{FF2B5EF4-FFF2-40B4-BE49-F238E27FC236}">
                <a16:creationId xmlns:a16="http://schemas.microsoft.com/office/drawing/2014/main" id="{8C67A09B-C761-2696-F4E1-D11A86412C69}"/>
              </a:ext>
            </a:extLst>
          </p:cNvPr>
          <p:cNvSpPr/>
          <p:nvPr/>
        </p:nvSpPr>
        <p:spPr>
          <a:xfrm>
            <a:off x="1132044" y="3383484"/>
            <a:ext cx="972673" cy="830420"/>
          </a:xfrm>
          <a:custGeom>
            <a:avLst/>
            <a:gdLst/>
            <a:ahLst/>
            <a:cxnLst/>
            <a:rect l="l" t="t" r="r" b="b"/>
            <a:pathLst>
              <a:path w="972673" h="830420">
                <a:moveTo>
                  <a:pt x="0" y="0"/>
                </a:moveTo>
                <a:lnTo>
                  <a:pt x="972673" y="0"/>
                </a:lnTo>
                <a:lnTo>
                  <a:pt x="972673" y="830420"/>
                </a:lnTo>
                <a:lnTo>
                  <a:pt x="0" y="8304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8" name="TextBox 4">
            <a:extLst>
              <a:ext uri="{FF2B5EF4-FFF2-40B4-BE49-F238E27FC236}">
                <a16:creationId xmlns:a16="http://schemas.microsoft.com/office/drawing/2014/main" id="{154B13BD-915B-AC71-1815-40C45C4D26A9}"/>
              </a:ext>
            </a:extLst>
          </p:cNvPr>
          <p:cNvSpPr txBox="1"/>
          <p:nvPr/>
        </p:nvSpPr>
        <p:spPr>
          <a:xfrm>
            <a:off x="1150009" y="387009"/>
            <a:ext cx="14934945" cy="72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ea typeface="Arial"/>
                <a:cs typeface="Arial"/>
                <a:sym typeface="Arial"/>
              </a:rPr>
              <a:t>NIS2 Updates</a:t>
            </a:r>
          </a:p>
        </p:txBody>
      </p:sp>
      <p:pic>
        <p:nvPicPr>
          <p:cNvPr id="8" name="Graphic 7" descr="Court outline">
            <a:extLst>
              <a:ext uri="{FF2B5EF4-FFF2-40B4-BE49-F238E27FC236}">
                <a16:creationId xmlns:a16="http://schemas.microsoft.com/office/drawing/2014/main" id="{41B6AF9C-EA8C-6A53-DB61-54D7E9F343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0946" y="5026513"/>
            <a:ext cx="914400" cy="914400"/>
          </a:xfrm>
          <a:prstGeom prst="rect">
            <a:avLst/>
          </a:prstGeom>
        </p:spPr>
      </p:pic>
      <p:pic>
        <p:nvPicPr>
          <p:cNvPr id="10" name="Graphic 9" descr="Megaphone outline">
            <a:extLst>
              <a:ext uri="{FF2B5EF4-FFF2-40B4-BE49-F238E27FC236}">
                <a16:creationId xmlns:a16="http://schemas.microsoft.com/office/drawing/2014/main" id="{9C728B56-FF71-4257-E9AE-7A594364CC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0317" y="6724563"/>
            <a:ext cx="914400" cy="914400"/>
          </a:xfrm>
          <a:prstGeom prst="rect">
            <a:avLst/>
          </a:prstGeom>
        </p:spPr>
      </p:pic>
      <p:sp>
        <p:nvSpPr>
          <p:cNvPr id="4" name="TextBox 46">
            <a:extLst>
              <a:ext uri="{FF2B5EF4-FFF2-40B4-BE49-F238E27FC236}">
                <a16:creationId xmlns:a16="http://schemas.microsoft.com/office/drawing/2014/main" id="{3BE675F8-184C-82C5-B96B-EE6A8B60C30F}"/>
              </a:ext>
            </a:extLst>
          </p:cNvPr>
          <p:cNvSpPr txBox="1"/>
          <p:nvPr/>
        </p:nvSpPr>
        <p:spPr>
          <a:xfrm>
            <a:off x="1028700" y="1863950"/>
            <a:ext cx="16333410" cy="460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781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ea typeface="IBM Plex Sans Bold Italics"/>
                <a:cs typeface="IBM Plex Sans Bold Italics"/>
                <a:sym typeface="IBM Plex Sans Bold"/>
              </a:rPr>
              <a:t>Progress on NIS2 remains</a:t>
            </a:r>
            <a:r>
              <a:rPr lang="en-US" sz="2800" b="1" dirty="0">
                <a:solidFill>
                  <a:srgbClr val="000000"/>
                </a:solidFill>
                <a:ea typeface="IBM Plex Sans Bold Italics"/>
                <a:cs typeface="IBM Plex Sans Bold Italics"/>
                <a:sym typeface="IBM Plex Sans Bold"/>
              </a:rPr>
              <a:t> slow </a:t>
            </a:r>
            <a:r>
              <a:rPr lang="en-US" sz="2800" dirty="0">
                <a:solidFill>
                  <a:srgbClr val="000000"/>
                </a:solidFill>
                <a:ea typeface="IBM Plex Sans Bold Italics"/>
                <a:cs typeface="IBM Plex Sans Bold Italics"/>
                <a:sym typeface="IBM Plex Sans Bold"/>
              </a:rPr>
              <a:t>in Oireachtas. However, some new advocacy activity since last PAC meeting.</a:t>
            </a:r>
            <a:endParaRPr lang="en-US" sz="2800" dirty="0">
              <a:solidFill>
                <a:srgbClr val="000000"/>
              </a:solidFill>
              <a:ea typeface="IBM Plex Sans Bold Italics"/>
              <a:cs typeface="IBM Plex Sans Bold Italics"/>
              <a:sym typeface="IBM Plex Sans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5295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1C020-E041-5B6F-60BF-04CAB3F3D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B6E6FD3-EB18-0ECB-96B3-6BD81C62FFF3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>
              <a:extLst>
                <a:ext uri="{FF2B5EF4-FFF2-40B4-BE49-F238E27FC236}">
                  <a16:creationId xmlns:a16="http://schemas.microsoft.com/office/drawing/2014/main" id="{AD79A7E3-7062-21A0-7BF2-FFA2EF768D9C}"/>
                </a:ext>
              </a:extLst>
            </p:cNvPr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91DBA582-9C61-1031-8783-1FE45CAE2D04}"/>
              </a:ext>
            </a:extLst>
          </p:cNvPr>
          <p:cNvSpPr txBox="1"/>
          <p:nvPr/>
        </p:nvSpPr>
        <p:spPr>
          <a:xfrm>
            <a:off x="1150009" y="387009"/>
            <a:ext cx="1493494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AOB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2BB85B8-6BF4-6397-E7A8-0B88CAB35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34893"/>
              </p:ext>
            </p:extLst>
          </p:nvPr>
        </p:nvGraphicFramePr>
        <p:xfrm>
          <a:off x="2525303" y="2493099"/>
          <a:ext cx="14162497" cy="3184743"/>
        </p:xfrm>
        <a:graphic>
          <a:graphicData uri="http://schemas.openxmlformats.org/drawingml/2006/table">
            <a:tbl>
              <a:tblPr/>
              <a:tblGrid>
                <a:gridCol w="14162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15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2026 PAC Dates to be determined</a:t>
                      </a:r>
                      <a:endParaRPr lang="en-US" sz="16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5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 of Year Charity Gifts</a:t>
                      </a:r>
                      <a:endParaRPr lang="en-US" sz="16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5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endParaRPr lang="en-US" sz="16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Group 7">
            <a:extLst>
              <a:ext uri="{FF2B5EF4-FFF2-40B4-BE49-F238E27FC236}">
                <a16:creationId xmlns:a16="http://schemas.microsoft.com/office/drawing/2014/main" id="{5C2BC6D1-C4CC-F2DB-3BF4-28AE49814376}"/>
              </a:ext>
            </a:extLst>
          </p:cNvPr>
          <p:cNvGrpSpPr/>
          <p:nvPr/>
        </p:nvGrpSpPr>
        <p:grpSpPr>
          <a:xfrm>
            <a:off x="1150009" y="2646543"/>
            <a:ext cx="791336" cy="791336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F4FAC65-6825-3BF0-18E5-7649D7D867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10101"/>
              </a:solidFill>
              <a:prstDash val="solid"/>
              <a:miter/>
            </a:ln>
          </p:spPr>
          <p:txBody>
            <a:bodyPr/>
            <a:lstStyle/>
            <a:p>
              <a:endParaRPr lang="en-IE" sz="360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0247993-D44E-0B85-8882-AAA804221A7A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3600">
                  <a:solidFill>
                    <a:srgbClr val="01010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6369FBF-3F10-F0E0-17AA-9E26AE797264}"/>
              </a:ext>
            </a:extLst>
          </p:cNvPr>
          <p:cNvGrpSpPr/>
          <p:nvPr/>
        </p:nvGrpSpPr>
        <p:grpSpPr>
          <a:xfrm>
            <a:off x="1150009" y="3709153"/>
            <a:ext cx="791336" cy="791336"/>
            <a:chOff x="0" y="0"/>
            <a:chExt cx="812800" cy="812800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14B89BD-D61D-BCBE-6F5F-1B979BE82EB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10101"/>
              </a:solidFill>
              <a:prstDash val="solid"/>
              <a:miter/>
            </a:ln>
          </p:spPr>
          <p:txBody>
            <a:bodyPr/>
            <a:lstStyle/>
            <a:p>
              <a:endParaRPr lang="en-IE" sz="3600"/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E05D611A-C24A-A011-69B2-FD55F6A3FB20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3600">
                  <a:solidFill>
                    <a:srgbClr val="01010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968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92718" y="9989820"/>
            <a:ext cx="735807" cy="20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</a:rPr>
              <a:t>Proprietary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 descr="A qr code on a blue background  Description automatically generated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9532E-7374-C48C-57B3-EFC8ACA99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2D0025F-9CB9-51D1-2ADF-B9279322E3E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>
              <a:extLst>
                <a:ext uri="{FF2B5EF4-FFF2-40B4-BE49-F238E27FC236}">
                  <a16:creationId xmlns:a16="http://schemas.microsoft.com/office/drawing/2014/main" id="{49F404FD-9F24-D73C-0A3B-9BE55A185B0A}"/>
                </a:ext>
              </a:extLst>
            </p:cNvPr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5E911D6C-4566-8401-D6B0-97A20B2DF656}"/>
              </a:ext>
            </a:extLst>
          </p:cNvPr>
          <p:cNvSpPr txBox="1"/>
          <p:nvPr/>
        </p:nvSpPr>
        <p:spPr>
          <a:xfrm>
            <a:off x="1135869" y="313749"/>
            <a:ext cx="14086794" cy="78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CAAC49C-D6FA-A375-4BC3-F6579D6E3447}"/>
              </a:ext>
            </a:extLst>
          </p:cNvPr>
          <p:cNvSpPr txBox="1"/>
          <p:nvPr/>
        </p:nvSpPr>
        <p:spPr>
          <a:xfrm>
            <a:off x="1028700" y="1919221"/>
            <a:ext cx="16230600" cy="53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5813" lvl="1" indent="-514350" algn="l">
              <a:lnSpc>
                <a:spcPts val="7200"/>
              </a:lnSpc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 &amp; Membership Matters</a:t>
            </a:r>
          </a:p>
          <a:p>
            <a:pPr marL="785813" lvl="1" indent="-514350" algn="l">
              <a:lnSpc>
                <a:spcPts val="7200"/>
              </a:lnSpc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Matters Arising</a:t>
            </a:r>
          </a:p>
          <a:p>
            <a:pPr marL="1243013" lvl="2" indent="-514350">
              <a:lnSpc>
                <a:spcPts val="72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Policy Change Request: </a:t>
            </a: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Repealing the Charity Policy (Initiation Stage)</a:t>
            </a:r>
          </a:p>
          <a:p>
            <a:pPr marL="785813" lvl="1" indent="-514350">
              <a:lnSpc>
                <a:spcPts val="7200"/>
              </a:lnSpc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Disputes and Abuse Updates</a:t>
            </a:r>
          </a:p>
          <a:p>
            <a:pPr marL="785813" lvl="1" indent="-514350" algn="l">
              <a:lnSpc>
                <a:spcPts val="7200"/>
              </a:lnSpc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NIS2 Updates</a:t>
            </a:r>
          </a:p>
          <a:p>
            <a:pPr marL="785813" lvl="1" indent="-514350" algn="l">
              <a:lnSpc>
                <a:spcPts val="7200"/>
              </a:lnSpc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88229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/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135869" y="313749"/>
            <a:ext cx="14086794" cy="90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Membership Matters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919221"/>
            <a:ext cx="16230600" cy="447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keep </a:t>
            </a: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microphones muted 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throughout the call</a:t>
            </a:r>
          </a:p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</a:t>
            </a: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"raise a hand" 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ask a question or </a:t>
            </a: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add comments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chat box</a:t>
            </a:r>
          </a:p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speaking, please </a:t>
            </a: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state your name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the record</a:t>
            </a:r>
          </a:p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will be </a:t>
            </a: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recorded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to assist with minute drafting</a:t>
            </a:r>
          </a:p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Recording will</a:t>
            </a: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be deleted 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the Minutes are approved by the PAC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/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135869" y="313749"/>
            <a:ext cx="14086794" cy="78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Minutes of PAC 45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905266"/>
            <a:ext cx="16230600" cy="356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minutes are circulated to the membership after each meeting.</a:t>
            </a:r>
          </a:p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Comments &amp; feedback are accepted over a two-week period.</a:t>
            </a:r>
          </a:p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edits are requested, and consensus exists, these are reflected in the Minutes.</a:t>
            </a:r>
          </a:p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Minutes and slides are published on weare.ie after the comment period has ended.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/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50009" y="387009"/>
            <a:ext cx="1493494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Matters Arising - Legislative &amp; Regulatory Updates</a:t>
            </a:r>
          </a:p>
        </p:txBody>
      </p:sp>
      <p:graphicFrame>
        <p:nvGraphicFramePr>
          <p:cNvPr id="44" name="Table 6">
            <a:extLst>
              <a:ext uri="{FF2B5EF4-FFF2-40B4-BE49-F238E27FC236}">
                <a16:creationId xmlns:a16="http://schemas.microsoft.com/office/drawing/2014/main" id="{9D718E8F-A718-C570-56DA-9B5B495FC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184976"/>
              </p:ext>
            </p:extLst>
          </p:nvPr>
        </p:nvGraphicFramePr>
        <p:xfrm>
          <a:off x="2525303" y="2493099"/>
          <a:ext cx="14162497" cy="3184743"/>
        </p:xfrm>
        <a:graphic>
          <a:graphicData uri="http://schemas.openxmlformats.org/drawingml/2006/table">
            <a:tbl>
              <a:tblPr/>
              <a:tblGrid>
                <a:gridCol w="14162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15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Positive Updates on AGRI Alert System (CIGI Alert System TBD)</a:t>
                      </a:r>
                      <a:endParaRPr lang="en-US" sz="16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5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Department of Justice reached out regarding e-Evidence Package</a:t>
                      </a:r>
                      <a:endParaRPr lang="en-US" sz="16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5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Awaiting final </a:t>
                      </a:r>
                      <a:r>
                        <a:rPr lang="en-US" sz="4000" dirty="0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approval</a:t>
                      </a:r>
                      <a:r>
                        <a:rPr lang="en-US" sz="3600" dirty="0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for .</a:t>
                      </a:r>
                      <a:r>
                        <a:rPr lang="en-US" sz="3600" dirty="0" err="1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</a:t>
                      </a:r>
                      <a:r>
                        <a:rPr lang="en-US" sz="3600" dirty="0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Terms of Endorsement</a:t>
                      </a:r>
                      <a:endParaRPr lang="en-US" sz="16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5" name="Group 7">
            <a:extLst>
              <a:ext uri="{FF2B5EF4-FFF2-40B4-BE49-F238E27FC236}">
                <a16:creationId xmlns:a16="http://schemas.microsoft.com/office/drawing/2014/main" id="{52B11294-867B-3287-3670-F255CED5F699}"/>
              </a:ext>
            </a:extLst>
          </p:cNvPr>
          <p:cNvGrpSpPr/>
          <p:nvPr/>
        </p:nvGrpSpPr>
        <p:grpSpPr>
          <a:xfrm>
            <a:off x="1150009" y="2646543"/>
            <a:ext cx="791336" cy="791336"/>
            <a:chOff x="0" y="0"/>
            <a:chExt cx="812800" cy="812800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95DB8A18-6F33-9AF3-CA44-9FBD5186EB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10101"/>
              </a:solidFill>
              <a:prstDash val="solid"/>
              <a:miter/>
            </a:ln>
          </p:spPr>
          <p:txBody>
            <a:bodyPr/>
            <a:lstStyle/>
            <a:p>
              <a:endParaRPr lang="en-IE" sz="3600"/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2CDDDC00-0A27-5721-0943-39E11AB904CD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3600">
                  <a:solidFill>
                    <a:srgbClr val="01010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</a:p>
          </p:txBody>
        </p:sp>
      </p:grpSp>
      <p:grpSp>
        <p:nvGrpSpPr>
          <p:cNvPr id="48" name="Group 10">
            <a:extLst>
              <a:ext uri="{FF2B5EF4-FFF2-40B4-BE49-F238E27FC236}">
                <a16:creationId xmlns:a16="http://schemas.microsoft.com/office/drawing/2014/main" id="{09FFCB4A-CBB1-2AA8-4C19-C1E383D60376}"/>
              </a:ext>
            </a:extLst>
          </p:cNvPr>
          <p:cNvGrpSpPr/>
          <p:nvPr/>
        </p:nvGrpSpPr>
        <p:grpSpPr>
          <a:xfrm>
            <a:off x="1150009" y="3709153"/>
            <a:ext cx="791336" cy="791336"/>
            <a:chOff x="0" y="0"/>
            <a:chExt cx="812800" cy="812800"/>
          </a:xfrm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7B9DC009-06E9-506A-D048-CF264223D45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10101"/>
              </a:solidFill>
              <a:prstDash val="solid"/>
              <a:miter/>
            </a:ln>
          </p:spPr>
          <p:txBody>
            <a:bodyPr/>
            <a:lstStyle/>
            <a:p>
              <a:endParaRPr lang="en-IE" sz="3600"/>
            </a:p>
          </p:txBody>
        </p:sp>
        <p:sp>
          <p:nvSpPr>
            <p:cNvPr id="50" name="TextBox 12">
              <a:extLst>
                <a:ext uri="{FF2B5EF4-FFF2-40B4-BE49-F238E27FC236}">
                  <a16:creationId xmlns:a16="http://schemas.microsoft.com/office/drawing/2014/main" id="{0B33FDBD-1B18-2C5C-5948-0CD6F2D95B8A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3600">
                  <a:solidFill>
                    <a:srgbClr val="01010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</a:p>
          </p:txBody>
        </p:sp>
      </p:grpSp>
      <p:grpSp>
        <p:nvGrpSpPr>
          <p:cNvPr id="51" name="Group 13">
            <a:extLst>
              <a:ext uri="{FF2B5EF4-FFF2-40B4-BE49-F238E27FC236}">
                <a16:creationId xmlns:a16="http://schemas.microsoft.com/office/drawing/2014/main" id="{8A7082DF-0EAF-EADA-6DFE-87C15A8CFB81}"/>
              </a:ext>
            </a:extLst>
          </p:cNvPr>
          <p:cNvGrpSpPr/>
          <p:nvPr/>
        </p:nvGrpSpPr>
        <p:grpSpPr>
          <a:xfrm>
            <a:off x="1150009" y="4771762"/>
            <a:ext cx="791336" cy="791336"/>
            <a:chOff x="0" y="0"/>
            <a:chExt cx="812800" cy="812800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D32D800A-116F-0CED-A3A4-A43FEFEB552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10101"/>
              </a:solidFill>
              <a:prstDash val="solid"/>
              <a:miter/>
            </a:ln>
          </p:spPr>
          <p:txBody>
            <a:bodyPr/>
            <a:lstStyle/>
            <a:p>
              <a:endParaRPr lang="en-IE" sz="3600"/>
            </a:p>
          </p:txBody>
        </p:sp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59214EA7-CAA2-B76B-13CE-691F409F3279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3600">
                  <a:solidFill>
                    <a:srgbClr val="01010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4DBB4-386D-C2C7-6A07-D3BA3C0F3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036EBBB-502F-1A47-190B-2899754F7F07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>
              <a:extLst>
                <a:ext uri="{FF2B5EF4-FFF2-40B4-BE49-F238E27FC236}">
                  <a16:creationId xmlns:a16="http://schemas.microsoft.com/office/drawing/2014/main" id="{ED5EAF4E-0FF5-577C-E5ED-C66DDAAC2351}"/>
                </a:ext>
              </a:extLst>
            </p:cNvPr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745BDB0D-916C-05C6-B354-5757DB36C693}"/>
              </a:ext>
            </a:extLst>
          </p:cNvPr>
          <p:cNvSpPr/>
          <p:nvPr/>
        </p:nvSpPr>
        <p:spPr>
          <a:xfrm>
            <a:off x="4486167" y="3416466"/>
            <a:ext cx="413401" cy="453043"/>
          </a:xfrm>
          <a:custGeom>
            <a:avLst/>
            <a:gdLst/>
            <a:ahLst/>
            <a:cxnLst/>
            <a:rect l="l" t="t" r="r" b="b"/>
            <a:pathLst>
              <a:path w="413401" h="453043">
                <a:moveTo>
                  <a:pt x="0" y="0"/>
                </a:moveTo>
                <a:lnTo>
                  <a:pt x="413401" y="0"/>
                </a:lnTo>
                <a:lnTo>
                  <a:pt x="413401" y="453043"/>
                </a:lnTo>
                <a:lnTo>
                  <a:pt x="0" y="4530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41A48D2-52B2-D187-7E36-1AE4EED8F96F}"/>
              </a:ext>
            </a:extLst>
          </p:cNvPr>
          <p:cNvGraphicFramePr>
            <a:graphicFrameLocks noGrp="1"/>
          </p:cNvGraphicFramePr>
          <p:nvPr/>
        </p:nvGraphicFramePr>
        <p:xfrm>
          <a:off x="1028699" y="3133896"/>
          <a:ext cx="16230601" cy="4839582"/>
        </p:xfrm>
        <a:graphic>
          <a:graphicData uri="http://schemas.openxmlformats.org/drawingml/2006/table">
            <a:tbl>
              <a:tblPr/>
              <a:tblGrid>
                <a:gridCol w="333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2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0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589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Proposal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Originator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Status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Timeline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Notes &amp; Next Steps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847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Expanding eligibility for the 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Arial Italics"/>
                          <a:ea typeface="Arial Italics"/>
                          <a:cs typeface="Arial Italics"/>
                          <a:sym typeface="Arial Italics"/>
                        </a:rPr>
                        <a:t>Connection-to-Ireland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Arial Italics"/>
                          <a:ea typeface="Arial Italics"/>
                          <a:cs typeface="Arial Italics"/>
                          <a:sym typeface="Arial Italics"/>
                        </a:rPr>
                        <a:t> 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Italics"/>
                          <a:cs typeface="Arial" panose="020B0604020202020204" pitchFamily="34" charset="0"/>
                          <a:sym typeface="Arial Italics"/>
                        </a:rPr>
                        <a:t>Policy</a:t>
                      </a:r>
                      <a:endParaRPr lang="en-US" sz="11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Q4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PAC has advised against expanding the eligibility for CTI Policy.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847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Repealing the .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Charity Policy</a:t>
                      </a:r>
                      <a:endParaRPr lang="en-US" sz="1100" i="1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Blacknight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Q1 2026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 be initiated at PAC 46.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847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NIS2 Policy Amendments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.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ie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Q1 2026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Awaiting PLS Report from Oireachtas Committee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Freeform 8">
            <a:extLst>
              <a:ext uri="{FF2B5EF4-FFF2-40B4-BE49-F238E27FC236}">
                <a16:creationId xmlns:a16="http://schemas.microsoft.com/office/drawing/2014/main" id="{A8084595-3257-E4EE-0807-5C2F53D20C2E}"/>
              </a:ext>
            </a:extLst>
          </p:cNvPr>
          <p:cNvSpPr/>
          <p:nvPr/>
        </p:nvSpPr>
        <p:spPr>
          <a:xfrm>
            <a:off x="7236602" y="3416466"/>
            <a:ext cx="453043" cy="453043"/>
          </a:xfrm>
          <a:custGeom>
            <a:avLst/>
            <a:gdLst/>
            <a:ahLst/>
            <a:cxnLst/>
            <a:rect l="l" t="t" r="r" b="b"/>
            <a:pathLst>
              <a:path w="453043" h="453043">
                <a:moveTo>
                  <a:pt x="0" y="0"/>
                </a:moveTo>
                <a:lnTo>
                  <a:pt x="453042" y="0"/>
                </a:lnTo>
                <a:lnTo>
                  <a:pt x="453042" y="453043"/>
                </a:lnTo>
                <a:lnTo>
                  <a:pt x="0" y="453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DC7B8D5-99F1-7895-92BF-455BEA5AEA22}"/>
              </a:ext>
            </a:extLst>
          </p:cNvPr>
          <p:cNvSpPr/>
          <p:nvPr/>
        </p:nvSpPr>
        <p:spPr>
          <a:xfrm>
            <a:off x="9410514" y="3416466"/>
            <a:ext cx="453043" cy="453043"/>
          </a:xfrm>
          <a:custGeom>
            <a:avLst/>
            <a:gdLst/>
            <a:ahLst/>
            <a:cxnLst/>
            <a:rect l="l" t="t" r="r" b="b"/>
            <a:pathLst>
              <a:path w="453043" h="453043">
                <a:moveTo>
                  <a:pt x="0" y="0"/>
                </a:moveTo>
                <a:lnTo>
                  <a:pt x="453043" y="0"/>
                </a:lnTo>
                <a:lnTo>
                  <a:pt x="453043" y="453043"/>
                </a:lnTo>
                <a:lnTo>
                  <a:pt x="0" y="453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77BC6F7-58E5-E705-0F97-A5CB7F2E0956}"/>
              </a:ext>
            </a:extLst>
          </p:cNvPr>
          <p:cNvSpPr/>
          <p:nvPr/>
        </p:nvSpPr>
        <p:spPr>
          <a:xfrm>
            <a:off x="1150008" y="3456674"/>
            <a:ext cx="453043" cy="412835"/>
          </a:xfrm>
          <a:custGeom>
            <a:avLst/>
            <a:gdLst/>
            <a:ahLst/>
            <a:cxnLst/>
            <a:rect l="l" t="t" r="r" b="b"/>
            <a:pathLst>
              <a:path w="453043" h="412835">
                <a:moveTo>
                  <a:pt x="0" y="0"/>
                </a:moveTo>
                <a:lnTo>
                  <a:pt x="453043" y="0"/>
                </a:lnTo>
                <a:lnTo>
                  <a:pt x="453043" y="412835"/>
                </a:lnTo>
                <a:lnTo>
                  <a:pt x="0" y="4128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8E9CC82-8090-93E8-99E0-69EA27488217}"/>
              </a:ext>
            </a:extLst>
          </p:cNvPr>
          <p:cNvSpPr txBox="1"/>
          <p:nvPr/>
        </p:nvSpPr>
        <p:spPr>
          <a:xfrm>
            <a:off x="1150009" y="387009"/>
            <a:ext cx="1493494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Matters Arising - Policy Updates</a:t>
            </a: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03D727F-D2F7-7CDE-C2A1-AD70AA7B73DD}"/>
              </a:ext>
            </a:extLst>
          </p:cNvPr>
          <p:cNvSpPr/>
          <p:nvPr/>
        </p:nvSpPr>
        <p:spPr>
          <a:xfrm>
            <a:off x="12470172" y="3456674"/>
            <a:ext cx="453043" cy="453043"/>
          </a:xfrm>
          <a:custGeom>
            <a:avLst/>
            <a:gdLst/>
            <a:ahLst/>
            <a:cxnLst/>
            <a:rect l="l" t="t" r="r" b="b"/>
            <a:pathLst>
              <a:path w="453043" h="453043">
                <a:moveTo>
                  <a:pt x="0" y="0"/>
                </a:moveTo>
                <a:lnTo>
                  <a:pt x="453043" y="0"/>
                </a:lnTo>
                <a:lnTo>
                  <a:pt x="453043" y="453042"/>
                </a:lnTo>
                <a:lnTo>
                  <a:pt x="0" y="4530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F4B1E392-7E9F-CB1A-EA61-E2F0435D4F8C}"/>
              </a:ext>
            </a:extLst>
          </p:cNvPr>
          <p:cNvGrpSpPr/>
          <p:nvPr/>
        </p:nvGrpSpPr>
        <p:grpSpPr>
          <a:xfrm>
            <a:off x="7371274" y="7110738"/>
            <a:ext cx="1600748" cy="530311"/>
            <a:chOff x="0" y="0"/>
            <a:chExt cx="421596" cy="13967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673D774-A6E5-0F7F-073E-BB6B06A19FF0}"/>
                </a:ext>
              </a:extLst>
            </p:cNvPr>
            <p:cNvSpPr/>
            <p:nvPr/>
          </p:nvSpPr>
          <p:spPr>
            <a:xfrm>
              <a:off x="0" y="0"/>
              <a:ext cx="421596" cy="139670"/>
            </a:xfrm>
            <a:custGeom>
              <a:avLst/>
              <a:gdLst/>
              <a:ahLst/>
              <a:cxnLst/>
              <a:rect l="l" t="t" r="r" b="b"/>
              <a:pathLst>
                <a:path w="421596" h="139670">
                  <a:moveTo>
                    <a:pt x="69835" y="0"/>
                  </a:moveTo>
                  <a:lnTo>
                    <a:pt x="351761" y="0"/>
                  </a:lnTo>
                  <a:cubicBezTo>
                    <a:pt x="370282" y="0"/>
                    <a:pt x="388045" y="7358"/>
                    <a:pt x="401142" y="20454"/>
                  </a:cubicBezTo>
                  <a:cubicBezTo>
                    <a:pt x="414239" y="33551"/>
                    <a:pt x="421596" y="51314"/>
                    <a:pt x="421596" y="69835"/>
                  </a:cubicBezTo>
                  <a:lnTo>
                    <a:pt x="421596" y="69835"/>
                  </a:lnTo>
                  <a:cubicBezTo>
                    <a:pt x="421596" y="88357"/>
                    <a:pt x="414239" y="106120"/>
                    <a:pt x="401142" y="119216"/>
                  </a:cubicBezTo>
                  <a:cubicBezTo>
                    <a:pt x="388045" y="132313"/>
                    <a:pt x="370282" y="139670"/>
                    <a:pt x="351761" y="139670"/>
                  </a:cubicBezTo>
                  <a:lnTo>
                    <a:pt x="69835" y="139670"/>
                  </a:lnTo>
                  <a:cubicBezTo>
                    <a:pt x="51314" y="139670"/>
                    <a:pt x="33551" y="132313"/>
                    <a:pt x="20454" y="119216"/>
                  </a:cubicBezTo>
                  <a:cubicBezTo>
                    <a:pt x="7358" y="106120"/>
                    <a:pt x="0" y="88357"/>
                    <a:pt x="0" y="69835"/>
                  </a:cubicBezTo>
                  <a:lnTo>
                    <a:pt x="0" y="69835"/>
                  </a:lnTo>
                  <a:cubicBezTo>
                    <a:pt x="0" y="51314"/>
                    <a:pt x="7358" y="33551"/>
                    <a:pt x="20454" y="20454"/>
                  </a:cubicBezTo>
                  <a:cubicBezTo>
                    <a:pt x="33551" y="7358"/>
                    <a:pt x="51314" y="0"/>
                    <a:pt x="69835" y="0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9EF4DCE7-3BC1-85E0-6EFF-39DB6BCFD7D4}"/>
                </a:ext>
              </a:extLst>
            </p:cNvPr>
            <p:cNvSpPr txBox="1"/>
            <p:nvPr/>
          </p:nvSpPr>
          <p:spPr>
            <a:xfrm>
              <a:off x="0" y="-19050"/>
              <a:ext cx="421596" cy="158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 Progress</a:t>
              </a: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BC440BC-53F4-9A2C-379D-438E398F1793}"/>
              </a:ext>
            </a:extLst>
          </p:cNvPr>
          <p:cNvGrpSpPr/>
          <p:nvPr/>
        </p:nvGrpSpPr>
        <p:grpSpPr>
          <a:xfrm>
            <a:off x="7371274" y="5872594"/>
            <a:ext cx="1600748" cy="530311"/>
            <a:chOff x="0" y="0"/>
            <a:chExt cx="421596" cy="139670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345F93D-3A96-44F1-25E6-17CCAC2AC161}"/>
                </a:ext>
              </a:extLst>
            </p:cNvPr>
            <p:cNvSpPr/>
            <p:nvPr/>
          </p:nvSpPr>
          <p:spPr>
            <a:xfrm>
              <a:off x="0" y="0"/>
              <a:ext cx="421596" cy="139670"/>
            </a:xfrm>
            <a:custGeom>
              <a:avLst/>
              <a:gdLst/>
              <a:ahLst/>
              <a:cxnLst/>
              <a:rect l="l" t="t" r="r" b="b"/>
              <a:pathLst>
                <a:path w="421596" h="139670">
                  <a:moveTo>
                    <a:pt x="69835" y="0"/>
                  </a:moveTo>
                  <a:lnTo>
                    <a:pt x="351761" y="0"/>
                  </a:lnTo>
                  <a:cubicBezTo>
                    <a:pt x="370282" y="0"/>
                    <a:pt x="388045" y="7358"/>
                    <a:pt x="401142" y="20454"/>
                  </a:cubicBezTo>
                  <a:cubicBezTo>
                    <a:pt x="414239" y="33551"/>
                    <a:pt x="421596" y="51314"/>
                    <a:pt x="421596" y="69835"/>
                  </a:cubicBezTo>
                  <a:lnTo>
                    <a:pt x="421596" y="69835"/>
                  </a:lnTo>
                  <a:cubicBezTo>
                    <a:pt x="421596" y="88357"/>
                    <a:pt x="414239" y="106120"/>
                    <a:pt x="401142" y="119216"/>
                  </a:cubicBezTo>
                  <a:cubicBezTo>
                    <a:pt x="388045" y="132313"/>
                    <a:pt x="370282" y="139670"/>
                    <a:pt x="351761" y="139670"/>
                  </a:cubicBezTo>
                  <a:lnTo>
                    <a:pt x="69835" y="139670"/>
                  </a:lnTo>
                  <a:cubicBezTo>
                    <a:pt x="51314" y="139670"/>
                    <a:pt x="33551" y="132313"/>
                    <a:pt x="20454" y="119216"/>
                  </a:cubicBezTo>
                  <a:cubicBezTo>
                    <a:pt x="7358" y="106120"/>
                    <a:pt x="0" y="88357"/>
                    <a:pt x="0" y="69835"/>
                  </a:cubicBezTo>
                  <a:lnTo>
                    <a:pt x="0" y="69835"/>
                  </a:lnTo>
                  <a:cubicBezTo>
                    <a:pt x="0" y="51314"/>
                    <a:pt x="7358" y="33551"/>
                    <a:pt x="20454" y="20454"/>
                  </a:cubicBezTo>
                  <a:cubicBezTo>
                    <a:pt x="33551" y="7358"/>
                    <a:pt x="51314" y="0"/>
                    <a:pt x="69835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EBFF74C-1D70-3508-C5FC-1CBD2FF9FF0A}"/>
                </a:ext>
              </a:extLst>
            </p:cNvPr>
            <p:cNvSpPr txBox="1"/>
            <p:nvPr/>
          </p:nvSpPr>
          <p:spPr>
            <a:xfrm>
              <a:off x="0" y="-19050"/>
              <a:ext cx="421596" cy="158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199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Initiation</a:t>
              </a:r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9282C18A-87D4-06C9-CE2D-AD80FBC418FB}"/>
              </a:ext>
            </a:extLst>
          </p:cNvPr>
          <p:cNvGrpSpPr/>
          <p:nvPr/>
        </p:nvGrpSpPr>
        <p:grpSpPr>
          <a:xfrm>
            <a:off x="7371274" y="4654334"/>
            <a:ext cx="1600748" cy="530311"/>
            <a:chOff x="0" y="0"/>
            <a:chExt cx="421596" cy="139670"/>
          </a:xfrm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4E4A4794-8A7C-4030-C2D6-76FDE2442100}"/>
                </a:ext>
              </a:extLst>
            </p:cNvPr>
            <p:cNvSpPr/>
            <p:nvPr/>
          </p:nvSpPr>
          <p:spPr>
            <a:xfrm>
              <a:off x="0" y="0"/>
              <a:ext cx="421596" cy="139670"/>
            </a:xfrm>
            <a:custGeom>
              <a:avLst/>
              <a:gdLst/>
              <a:ahLst/>
              <a:cxnLst/>
              <a:rect l="l" t="t" r="r" b="b"/>
              <a:pathLst>
                <a:path w="421596" h="139670">
                  <a:moveTo>
                    <a:pt x="69835" y="0"/>
                  </a:moveTo>
                  <a:lnTo>
                    <a:pt x="351761" y="0"/>
                  </a:lnTo>
                  <a:cubicBezTo>
                    <a:pt x="370282" y="0"/>
                    <a:pt x="388045" y="7358"/>
                    <a:pt x="401142" y="20454"/>
                  </a:cubicBezTo>
                  <a:cubicBezTo>
                    <a:pt x="414239" y="33551"/>
                    <a:pt x="421596" y="51314"/>
                    <a:pt x="421596" y="69835"/>
                  </a:cubicBezTo>
                  <a:lnTo>
                    <a:pt x="421596" y="69835"/>
                  </a:lnTo>
                  <a:cubicBezTo>
                    <a:pt x="421596" y="88357"/>
                    <a:pt x="414239" y="106120"/>
                    <a:pt x="401142" y="119216"/>
                  </a:cubicBezTo>
                  <a:cubicBezTo>
                    <a:pt x="388045" y="132313"/>
                    <a:pt x="370282" y="139670"/>
                    <a:pt x="351761" y="139670"/>
                  </a:cubicBezTo>
                  <a:lnTo>
                    <a:pt x="69835" y="139670"/>
                  </a:lnTo>
                  <a:cubicBezTo>
                    <a:pt x="51314" y="139670"/>
                    <a:pt x="33551" y="132313"/>
                    <a:pt x="20454" y="119216"/>
                  </a:cubicBezTo>
                  <a:cubicBezTo>
                    <a:pt x="7358" y="106120"/>
                    <a:pt x="0" y="88357"/>
                    <a:pt x="0" y="69835"/>
                  </a:cubicBezTo>
                  <a:lnTo>
                    <a:pt x="0" y="69835"/>
                  </a:lnTo>
                  <a:cubicBezTo>
                    <a:pt x="0" y="51314"/>
                    <a:pt x="7358" y="33551"/>
                    <a:pt x="20454" y="20454"/>
                  </a:cubicBezTo>
                  <a:cubicBezTo>
                    <a:pt x="33551" y="7358"/>
                    <a:pt x="51314" y="0"/>
                    <a:pt x="69835" y="0"/>
                  </a:cubicBezTo>
                  <a:close/>
                </a:path>
              </a:pathLst>
            </a:custGeom>
            <a:solidFill>
              <a:srgbClr val="016936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D7AFCAC7-670A-769D-5419-4964C77F61D4}"/>
                </a:ext>
              </a:extLst>
            </p:cNvPr>
            <p:cNvSpPr txBox="1"/>
            <p:nvPr/>
          </p:nvSpPr>
          <p:spPr>
            <a:xfrm>
              <a:off x="0" y="-19050"/>
              <a:ext cx="421596" cy="158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199" b="1" dirty="0">
                  <a:solidFill>
                    <a:srgbClr val="E5F1F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Resolved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062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9A068-E714-4517-3897-9DED0FA73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0916839-86D0-819E-062D-137DFCE2D3D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>
              <a:extLst>
                <a:ext uri="{FF2B5EF4-FFF2-40B4-BE49-F238E27FC236}">
                  <a16:creationId xmlns:a16="http://schemas.microsoft.com/office/drawing/2014/main" id="{58B52DF9-6AC5-D4ED-CD55-2F70266915BB}"/>
                </a:ext>
              </a:extLst>
            </p:cNvPr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0D5526F9-BA90-B041-4A6E-EE0D8364A2A8}"/>
              </a:ext>
            </a:extLst>
          </p:cNvPr>
          <p:cNvSpPr/>
          <p:nvPr/>
        </p:nvSpPr>
        <p:spPr>
          <a:xfrm>
            <a:off x="1028700" y="2647938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F31EE75-D185-950E-A815-31E32F33CF22}"/>
              </a:ext>
            </a:extLst>
          </p:cNvPr>
          <p:cNvSpPr txBox="1"/>
          <p:nvPr/>
        </p:nvSpPr>
        <p:spPr>
          <a:xfrm>
            <a:off x="1009816" y="619546"/>
            <a:ext cx="1493494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Matters Arising: Policy Change Request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87AF1EC-66D2-C109-0C52-9A3AB6385135}"/>
              </a:ext>
            </a:extLst>
          </p:cNvPr>
          <p:cNvSpPr txBox="1"/>
          <p:nvPr/>
        </p:nvSpPr>
        <p:spPr>
          <a:xfrm>
            <a:off x="1009816" y="1896530"/>
            <a:ext cx="16230600" cy="52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Policy Change Request received to 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Repeal the .</a:t>
            </a:r>
            <a:r>
              <a:rPr lang="en-US" sz="3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Charity Policy.</a:t>
            </a:r>
            <a:endParaRPr lang="en-US" sz="3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632EB7-2D50-73FF-BAB0-B202DD6EDC9F}"/>
              </a:ext>
            </a:extLst>
          </p:cNvPr>
          <p:cNvGrpSpPr/>
          <p:nvPr/>
        </p:nvGrpSpPr>
        <p:grpSpPr>
          <a:xfrm>
            <a:off x="1028700" y="3276797"/>
            <a:ext cx="16261393" cy="5037295"/>
            <a:chOff x="-176703" y="1219965"/>
            <a:chExt cx="11979350" cy="3711326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3785D11C-A120-58CC-1E8E-031D3A976CB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96191"/>
                </p:ext>
              </p:extLst>
            </p:nvPr>
          </p:nvGraphicFramePr>
          <p:xfrm>
            <a:off x="-176703" y="1219965"/>
            <a:ext cx="11979350" cy="37113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4E9760-D1AC-2371-3379-5D40EA2463DA}"/>
                </a:ext>
              </a:extLst>
            </p:cNvPr>
            <p:cNvSpPr txBox="1"/>
            <p:nvPr/>
          </p:nvSpPr>
          <p:spPr>
            <a:xfrm>
              <a:off x="718458" y="2708731"/>
              <a:ext cx="17743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Preliminary views sought by PAC</a:t>
              </a:r>
              <a:endParaRPr lang="en-IE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761BFA-4C7C-951A-979C-E3CD781B2F9D}"/>
                </a:ext>
              </a:extLst>
            </p:cNvPr>
            <p:cNvSpPr txBox="1"/>
            <p:nvPr/>
          </p:nvSpPr>
          <p:spPr>
            <a:xfrm>
              <a:off x="3055617" y="2802477"/>
              <a:ext cx="1774371" cy="52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Secretariat advises if consultation required</a:t>
              </a:r>
              <a:endParaRPr lang="en-IE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88600C-F3BF-2798-6957-EE58911FCD8B}"/>
                </a:ext>
              </a:extLst>
            </p:cNvPr>
            <p:cNvSpPr txBox="1"/>
            <p:nvPr/>
          </p:nvSpPr>
          <p:spPr>
            <a:xfrm>
              <a:off x="5196314" y="3131050"/>
              <a:ext cx="1774371" cy="52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May include surveys or working group</a:t>
              </a:r>
              <a:endParaRPr lang="en-IE" sz="2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747054-50F9-5182-6129-920FC423C4D0}"/>
                </a:ext>
              </a:extLst>
            </p:cNvPr>
            <p:cNvSpPr txBox="1"/>
            <p:nvPr/>
          </p:nvSpPr>
          <p:spPr>
            <a:xfrm>
              <a:off x="7398425" y="2708729"/>
              <a:ext cx="17743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Policy changes drafted in redline</a:t>
              </a:r>
              <a:endParaRPr lang="en-IE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83D3F8-7FC8-EC88-7869-5E9A0D14A61F}"/>
                </a:ext>
              </a:extLst>
            </p:cNvPr>
            <p:cNvSpPr txBox="1"/>
            <p:nvPr/>
          </p:nvSpPr>
          <p:spPr>
            <a:xfrm>
              <a:off x="9526900" y="2708729"/>
              <a:ext cx="17743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Consensus sought from PAC</a:t>
              </a:r>
              <a:endParaRPr lang="en-IE" sz="2000" dirty="0"/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9D03BBF-2F7D-45FD-68D1-6353407C2A81}"/>
              </a:ext>
            </a:extLst>
          </p:cNvPr>
          <p:cNvSpPr/>
          <p:nvPr/>
        </p:nvSpPr>
        <p:spPr>
          <a:xfrm>
            <a:off x="3175194" y="3530680"/>
            <a:ext cx="545911" cy="85980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596C3A95-6ADA-0A67-D161-69079A4618E9}"/>
              </a:ext>
            </a:extLst>
          </p:cNvPr>
          <p:cNvSpPr txBox="1"/>
          <p:nvPr/>
        </p:nvSpPr>
        <p:spPr>
          <a:xfrm>
            <a:off x="1411325" y="2946649"/>
            <a:ext cx="16230600" cy="52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Policy Development Process (PDP</a:t>
            </a: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5F42ED-6ABE-EB02-2D0C-45E45C43C9CD}"/>
              </a:ext>
            </a:extLst>
          </p:cNvPr>
          <p:cNvGrpSpPr/>
          <p:nvPr/>
        </p:nvGrpSpPr>
        <p:grpSpPr>
          <a:xfrm>
            <a:off x="2332638" y="7531854"/>
            <a:ext cx="14503785" cy="2343480"/>
            <a:chOff x="106325" y="4863356"/>
            <a:chExt cx="11979350" cy="2343480"/>
          </a:xfrm>
        </p:grpSpPr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6F3FA7E8-0400-D520-70F0-3D3AA6761F2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17060069"/>
                </p:ext>
              </p:extLst>
            </p:nvPr>
          </p:nvGraphicFramePr>
          <p:xfrm>
            <a:off x="106325" y="4951247"/>
            <a:ext cx="11979350" cy="22555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754D86-B7F0-1277-D85D-19EEC35981D1}"/>
                </a:ext>
              </a:extLst>
            </p:cNvPr>
            <p:cNvSpPr txBox="1"/>
            <p:nvPr/>
          </p:nvSpPr>
          <p:spPr>
            <a:xfrm>
              <a:off x="106325" y="4863356"/>
              <a:ext cx="7974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De Minimis</a:t>
              </a:r>
              <a:r>
                <a:rPr lang="en-US" b="1" dirty="0"/>
                <a:t> Proposals (</a:t>
              </a:r>
              <a:r>
                <a:rPr lang="en-US" b="1" dirty="0" err="1"/>
                <a:t>e.g</a:t>
              </a:r>
              <a:r>
                <a:rPr lang="en-US" b="1" dirty="0"/>
                <a:t>, typos, updating, names, non-substantive changes) </a:t>
              </a:r>
              <a:endParaRPr lang="en-IE" b="1" i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192F2-8A38-ABD8-F18F-C35411E5084B}"/>
                </a:ext>
              </a:extLst>
            </p:cNvPr>
            <p:cNvSpPr txBox="1"/>
            <p:nvPr/>
          </p:nvSpPr>
          <p:spPr>
            <a:xfrm>
              <a:off x="849086" y="5811883"/>
              <a:ext cx="2072192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Minor amendments proposed</a:t>
              </a:r>
              <a:endParaRPr lang="en-IE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4AAFC7-F48A-BE1E-E2AD-7E1DAD4FDF7A}"/>
                </a:ext>
              </a:extLst>
            </p:cNvPr>
            <p:cNvSpPr txBox="1"/>
            <p:nvPr/>
          </p:nvSpPr>
          <p:spPr>
            <a:xfrm>
              <a:off x="3668487" y="5811883"/>
              <a:ext cx="1948542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PAC reviews changes asynchronously</a:t>
              </a:r>
              <a:endParaRPr lang="en-IE"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558A6C-82BB-A15D-1DF9-A7B45C509965}"/>
                </a:ext>
              </a:extLst>
            </p:cNvPr>
            <p:cNvSpPr txBox="1"/>
            <p:nvPr/>
          </p:nvSpPr>
          <p:spPr>
            <a:xfrm>
              <a:off x="6574973" y="5811883"/>
              <a:ext cx="1948542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Secretariat makes changes as needed</a:t>
              </a:r>
              <a:endParaRPr lang="en-IE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BFDE62-B2AF-7C4D-117D-95B156C93427}"/>
                </a:ext>
              </a:extLst>
            </p:cNvPr>
            <p:cNvSpPr txBox="1"/>
            <p:nvPr/>
          </p:nvSpPr>
          <p:spPr>
            <a:xfrm>
              <a:off x="9481459" y="5861726"/>
              <a:ext cx="1948542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Consensus sought from PAC via email</a:t>
              </a:r>
              <a:endParaRPr lang="en-IE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72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2E1D5-3AAC-E1D9-9CC3-F4DDA67EF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AE7F08E-C174-4034-8CFC-673DB770971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>
              <a:extLst>
                <a:ext uri="{FF2B5EF4-FFF2-40B4-BE49-F238E27FC236}">
                  <a16:creationId xmlns:a16="http://schemas.microsoft.com/office/drawing/2014/main" id="{1DC13D67-A964-C15D-2FDC-45B844A71D84}"/>
                </a:ext>
              </a:extLst>
            </p:cNvPr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361920C6-408F-65FF-52E5-C87020AFEDE7}"/>
              </a:ext>
            </a:extLst>
          </p:cNvPr>
          <p:cNvSpPr/>
          <p:nvPr/>
        </p:nvSpPr>
        <p:spPr>
          <a:xfrm>
            <a:off x="1028700" y="2647938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528938D-04A1-7194-A2BA-C806DB55C1CD}"/>
              </a:ext>
            </a:extLst>
          </p:cNvPr>
          <p:cNvSpPr txBox="1"/>
          <p:nvPr/>
        </p:nvSpPr>
        <p:spPr>
          <a:xfrm>
            <a:off x="1009816" y="619546"/>
            <a:ext cx="1493494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Matters Arising: Policy Change Request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9C7EE15-57D8-4890-F220-07A48C0874E4}"/>
              </a:ext>
            </a:extLst>
          </p:cNvPr>
          <p:cNvSpPr txBox="1"/>
          <p:nvPr/>
        </p:nvSpPr>
        <p:spPr>
          <a:xfrm>
            <a:off x="1009816" y="1896530"/>
            <a:ext cx="16230600" cy="52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Policy Change Request received to 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Repeal the .</a:t>
            </a:r>
            <a:r>
              <a:rPr lang="en-US" sz="30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lang="en-US" sz="3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Charity Policy.</a:t>
            </a:r>
            <a:endParaRPr lang="en-US" sz="3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509169-B8E9-21F3-5F32-F2308038D966}"/>
              </a:ext>
            </a:extLst>
          </p:cNvPr>
          <p:cNvSpPr txBox="1"/>
          <p:nvPr/>
        </p:nvSpPr>
        <p:spPr>
          <a:xfrm>
            <a:off x="1009816" y="2796328"/>
            <a:ext cx="1621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Proposal:</a:t>
            </a:r>
            <a:r>
              <a:rPr lang="en-IE" sz="2800" b="1" dirty="0"/>
              <a:t> </a:t>
            </a:r>
            <a:r>
              <a:rPr lang="en-IE" sz="2800" dirty="0"/>
              <a:t>Repeal the .</a:t>
            </a:r>
            <a:r>
              <a:rPr lang="en-IE" sz="2800" dirty="0" err="1"/>
              <a:t>ie</a:t>
            </a:r>
            <a:r>
              <a:rPr lang="en-IE" sz="2800" dirty="0"/>
              <a:t> Charity Policy</a:t>
            </a:r>
            <a:endParaRPr 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30C990-8618-C7A9-4925-B89BAA307B46}"/>
              </a:ext>
            </a:extLst>
          </p:cNvPr>
          <p:cNvSpPr txBox="1"/>
          <p:nvPr/>
        </p:nvSpPr>
        <p:spPr>
          <a:xfrm>
            <a:off x="990932" y="3319548"/>
            <a:ext cx="1621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Background:</a:t>
            </a:r>
            <a:r>
              <a:rPr lang="en-IE" sz="2800" b="1" dirty="0"/>
              <a:t> </a:t>
            </a:r>
            <a:r>
              <a:rPr lang="en-IE" sz="2800" dirty="0"/>
              <a:t>The Charity Policy allows for registration/renewal fees to be waived for charities in Ireland</a:t>
            </a:r>
            <a:endParaRPr lang="en-US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0D6F85-0956-BD4A-4B6D-850686FCDC93}"/>
              </a:ext>
            </a:extLst>
          </p:cNvPr>
          <p:cNvSpPr txBox="1"/>
          <p:nvPr/>
        </p:nvSpPr>
        <p:spPr>
          <a:xfrm>
            <a:off x="990932" y="3842768"/>
            <a:ext cx="162117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Rationale: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800" dirty="0"/>
              <a:t>The policy disadvantages Registrars as they provide the same administrative work for no fees.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800" dirty="0"/>
              <a:t>The policy often misinterpreted by charities thinking it applies to other services (hosting, etc.)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800" dirty="0"/>
              <a:t>Charities also availing of other reductions &amp; discounts, further affecting RAR operational costs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412C5-0C8D-1D45-264E-2C3F963484C1}"/>
              </a:ext>
            </a:extLst>
          </p:cNvPr>
          <p:cNvSpPr txBox="1"/>
          <p:nvPr/>
        </p:nvSpPr>
        <p:spPr>
          <a:xfrm>
            <a:off x="990932" y="5658650"/>
            <a:ext cx="1621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Benefits: </a:t>
            </a:r>
            <a:r>
              <a:rPr lang="en-US" sz="2800" dirty="0"/>
              <a:t>Reduced administrative burden and costs for domain name registrars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8675BB-D04D-7EC1-C810-A48840C44E74}"/>
              </a:ext>
            </a:extLst>
          </p:cNvPr>
          <p:cNvSpPr txBox="1"/>
          <p:nvPr/>
        </p:nvSpPr>
        <p:spPr>
          <a:xfrm>
            <a:off x="990932" y="6181870"/>
            <a:ext cx="1621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Risks: </a:t>
            </a:r>
            <a:r>
              <a:rPr lang="en-US" sz="2800" dirty="0"/>
              <a:t>Existing charity domain names may lapse from payment issues if the change is too abrupt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140A4D-DDED-1276-59A1-2B8CB71FE8D4}"/>
              </a:ext>
            </a:extLst>
          </p:cNvPr>
          <p:cNvSpPr txBox="1"/>
          <p:nvPr/>
        </p:nvSpPr>
        <p:spPr>
          <a:xfrm>
            <a:off x="990932" y="7228310"/>
            <a:ext cx="16211716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DISCUSSION: </a:t>
            </a:r>
            <a:r>
              <a:rPr lang="en-US" sz="2800" dirty="0"/>
              <a:t>What are the PAC’s preliminary views on proposal?  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1788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1FDD5-C826-7D95-E8DA-A13E9531B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7ADAC46-FB6F-3FB7-F35F-A1A9B4E3C6C4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>
              <a:extLst>
                <a:ext uri="{FF2B5EF4-FFF2-40B4-BE49-F238E27FC236}">
                  <a16:creationId xmlns:a16="http://schemas.microsoft.com/office/drawing/2014/main" id="{9631B780-DAA0-4674-9454-2B848E31AC85}"/>
                </a:ext>
              </a:extLst>
            </p:cNvPr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AutoShape 4">
            <a:extLst>
              <a:ext uri="{FF2B5EF4-FFF2-40B4-BE49-F238E27FC236}">
                <a16:creationId xmlns:a16="http://schemas.microsoft.com/office/drawing/2014/main" id="{AF700407-7C68-6630-5AED-2CDEADCFC436}"/>
              </a:ext>
            </a:extLst>
          </p:cNvPr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E1EDE92-BCB0-DB58-BB00-1B4C09121CF4}"/>
              </a:ext>
            </a:extLst>
          </p:cNvPr>
          <p:cNvSpPr txBox="1"/>
          <p:nvPr/>
        </p:nvSpPr>
        <p:spPr>
          <a:xfrm>
            <a:off x="1150009" y="387009"/>
            <a:ext cx="1493494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Dispute Resolution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0D4F49C-19ED-8253-0D0E-2FB4DD1331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508606"/>
              </p:ext>
            </p:extLst>
          </p:nvPr>
        </p:nvGraphicFramePr>
        <p:xfrm>
          <a:off x="1696063" y="3268296"/>
          <a:ext cx="6842385" cy="5970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5968EDA-40FA-5101-25C6-F9C48018E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201656"/>
              </p:ext>
            </p:extLst>
          </p:nvPr>
        </p:nvGraphicFramePr>
        <p:xfrm>
          <a:off x="10313675" y="3360824"/>
          <a:ext cx="6842385" cy="5970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AutoShape 4">
            <a:extLst>
              <a:ext uri="{FF2B5EF4-FFF2-40B4-BE49-F238E27FC236}">
                <a16:creationId xmlns:a16="http://schemas.microsoft.com/office/drawing/2014/main" id="{A076EFC9-0122-B947-FFA5-7EBD24112FED}"/>
              </a:ext>
            </a:extLst>
          </p:cNvPr>
          <p:cNvSpPr/>
          <p:nvPr/>
        </p:nvSpPr>
        <p:spPr>
          <a:xfrm>
            <a:off x="1150009" y="2725379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3F6368-7F41-98FA-1F4D-44AF89119183}"/>
              </a:ext>
            </a:extLst>
          </p:cNvPr>
          <p:cNvSpPr txBox="1"/>
          <p:nvPr/>
        </p:nvSpPr>
        <p:spPr>
          <a:xfrm>
            <a:off x="1150009" y="1920129"/>
            <a:ext cx="1635190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/>
              <a:t>Since PAC 45 (16 Oct 2025): </a:t>
            </a:r>
            <a:r>
              <a:rPr lang="en-US" sz="3200" b="1" dirty="0"/>
              <a:t>0 new WIPO cases </a:t>
            </a:r>
            <a:r>
              <a:rPr lang="en-US" sz="3200" dirty="0"/>
              <a:t>(7 YTD);  </a:t>
            </a:r>
            <a:r>
              <a:rPr lang="en-US" sz="3200" b="1" dirty="0"/>
              <a:t>2 new ADRP cases </a:t>
            </a:r>
            <a:r>
              <a:rPr lang="en-US" sz="3200" dirty="0"/>
              <a:t>(7 YTD)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883208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2CA275BCC6894DB4066C11F3E50749" ma:contentTypeVersion="14" ma:contentTypeDescription="Create a new document." ma:contentTypeScope="" ma:versionID="9032bf77b0ec8b1c48ad503b7685580c">
  <xsd:schema xmlns:xsd="http://www.w3.org/2001/XMLSchema" xmlns:xs="http://www.w3.org/2001/XMLSchema" xmlns:p="http://schemas.microsoft.com/office/2006/metadata/properties" xmlns:ns2="fc12c979-6de5-4ea8-a8d3-a9067d5fef39" xmlns:ns3="9259bed7-ec57-48d2-a2a2-d927356b6e1c" targetNamespace="http://schemas.microsoft.com/office/2006/metadata/properties" ma:root="true" ma:fieldsID="894b8cfdbfe038fdbafb840d234f6516" ns2:_="" ns3:_="">
    <xsd:import namespace="fc12c979-6de5-4ea8-a8d3-a9067d5fef39"/>
    <xsd:import namespace="9259bed7-ec57-48d2-a2a2-d927356b6e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2c979-6de5-4ea8-a8d3-a9067d5fef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16ffd44-8b01-4962-a935-d7117dff3d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9bed7-ec57-48d2-a2a2-d927356b6e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eb4427d-915b-47e4-be5f-8209bd61dfb8}" ma:internalName="TaxCatchAll" ma:showField="CatchAllData" ma:web="9259bed7-ec57-48d2-a2a2-d927356b6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c12c979-6de5-4ea8-a8d3-a9067d5fef39" xsi:nil="true"/>
    <SharedWithUsers xmlns="9259bed7-ec57-48d2-a2a2-d927356b6e1c">
      <UserInfo>
        <DisplayName>Declan McDermott</DisplayName>
        <AccountId>16</AccountId>
        <AccountType/>
      </UserInfo>
      <UserInfo>
        <DisplayName>David Curtin</DisplayName>
        <AccountId>14</AccountId>
        <AccountType/>
      </UserInfo>
    </SharedWithUsers>
    <lcf76f155ced4ddcb4097134ff3c332f xmlns="fc12c979-6de5-4ea8-a8d3-a9067d5fef39">
      <Terms xmlns="http://schemas.microsoft.com/office/infopath/2007/PartnerControls"/>
    </lcf76f155ced4ddcb4097134ff3c332f>
    <TaxCatchAll xmlns="9259bed7-ec57-48d2-a2a2-d927356b6e1c" xsi:nil="true"/>
  </documentManagement>
</p:properties>
</file>

<file path=customXml/itemProps1.xml><?xml version="1.0" encoding="utf-8"?>
<ds:datastoreItem xmlns:ds="http://schemas.openxmlformats.org/officeDocument/2006/customXml" ds:itemID="{D44B5B4B-FEE9-4D5F-9A57-D602951BC6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39ED8D-961D-474C-AC8E-29FF6841FA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12c979-6de5-4ea8-a8d3-a9067d5fef39"/>
    <ds:schemaRef ds:uri="9259bed7-ec57-48d2-a2a2-d927356b6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88A59E-BED3-4BD9-9A3A-21994369F7BD}">
  <ds:schemaRefs>
    <ds:schemaRef ds:uri="9259bed7-ec57-48d2-a2a2-d927356b6e1c"/>
    <ds:schemaRef ds:uri="fc12c979-6de5-4ea8-a8d3-a9067d5fef3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779</Words>
  <Application>Microsoft Office PowerPoint</Application>
  <PresentationFormat>Custom</PresentationFormat>
  <Paragraphs>165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IBM Plex Sans Bold</vt:lpstr>
      <vt:lpstr>Arial Italics</vt:lpstr>
      <vt:lpstr>IBM Plex Sans Bold Italics</vt:lpstr>
      <vt:lpstr>Arial Bold</vt:lpstr>
      <vt:lpstr>Calibri (MS)</vt:lpstr>
      <vt:lpstr>Calibri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 45</dc:title>
  <dc:creator>Declan McDermott</dc:creator>
  <cp:lastModifiedBy>Declan McDermott</cp:lastModifiedBy>
  <cp:revision>2</cp:revision>
  <dcterms:created xsi:type="dcterms:W3CDTF">2006-08-16T00:00:00Z</dcterms:created>
  <dcterms:modified xsi:type="dcterms:W3CDTF">2025-11-26T15:12:54Z</dcterms:modified>
  <dc:identifier>DAG1TzFb9LI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69c1b0-8ad9-4905-bcdf-caaaf7778e8c_Enabled">
    <vt:lpwstr>true</vt:lpwstr>
  </property>
  <property fmtid="{D5CDD505-2E9C-101B-9397-08002B2CF9AE}" pid="3" name="MSIP_Label_4669c1b0-8ad9-4905-bcdf-caaaf7778e8c_SetDate">
    <vt:lpwstr>2025-10-13T13:56:30Z</vt:lpwstr>
  </property>
  <property fmtid="{D5CDD505-2E9C-101B-9397-08002B2CF9AE}" pid="4" name="MSIP_Label_4669c1b0-8ad9-4905-bcdf-caaaf7778e8c_Method">
    <vt:lpwstr>Privileged</vt:lpwstr>
  </property>
  <property fmtid="{D5CDD505-2E9C-101B-9397-08002B2CF9AE}" pid="5" name="MSIP_Label_4669c1b0-8ad9-4905-bcdf-caaaf7778e8c_Name">
    <vt:lpwstr>General</vt:lpwstr>
  </property>
  <property fmtid="{D5CDD505-2E9C-101B-9397-08002B2CF9AE}" pid="6" name="MSIP_Label_4669c1b0-8ad9-4905-bcdf-caaaf7778e8c_SiteId">
    <vt:lpwstr>629f644a-5967-4bd6-97ed-49e3152ed102</vt:lpwstr>
  </property>
  <property fmtid="{D5CDD505-2E9C-101B-9397-08002B2CF9AE}" pid="7" name="MSIP_Label_4669c1b0-8ad9-4905-bcdf-caaaf7778e8c_ActionId">
    <vt:lpwstr>59415375-e940-4590-af8e-796ad35da73a</vt:lpwstr>
  </property>
  <property fmtid="{D5CDD505-2E9C-101B-9397-08002B2CF9AE}" pid="8" name="MSIP_Label_4669c1b0-8ad9-4905-bcdf-caaaf7778e8c_ContentBits">
    <vt:lpwstr>2</vt:lpwstr>
  </property>
  <property fmtid="{D5CDD505-2E9C-101B-9397-08002B2CF9AE}" pid="9" name="MSIP_Label_4669c1b0-8ad9-4905-bcdf-caaaf7778e8c_Tag">
    <vt:lpwstr>10, 0, 1, 1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Public</vt:lpwstr>
  </property>
  <property fmtid="{D5CDD505-2E9C-101B-9397-08002B2CF9AE}" pid="12" name="MSIP_Label_47a5fdb8-6b23-4ca1-bb24-b8278bc1825c_SiteId">
    <vt:lpwstr>629f644a-5967-4bd6-97ed-49e3152ed102</vt:lpwstr>
  </property>
  <property fmtid="{D5CDD505-2E9C-101B-9397-08002B2CF9AE}" pid="13" name="MSIP_Label_47a5fdb8-6b23-4ca1-bb24-b8278bc1825c_Method">
    <vt:lpwstr>Standard</vt:lpwstr>
  </property>
  <property fmtid="{D5CDD505-2E9C-101B-9397-08002B2CF9AE}" pid="14" name="Order">
    <vt:r8>180300</vt:r8>
  </property>
  <property fmtid="{D5CDD505-2E9C-101B-9397-08002B2CF9AE}" pid="15" name="MSIP_Label_47a5fdb8-6b23-4ca1-bb24-b8278bc1825c_Name">
    <vt:lpwstr>Proprietary</vt:lpwstr>
  </property>
  <property fmtid="{D5CDD505-2E9C-101B-9397-08002B2CF9AE}" pid="16" name="MediaServiceImageTags">
    <vt:lpwstr/>
  </property>
  <property fmtid="{D5CDD505-2E9C-101B-9397-08002B2CF9AE}" pid="17" name="xd_ProgID">
    <vt:lpwstr/>
  </property>
  <property fmtid="{D5CDD505-2E9C-101B-9397-08002B2CF9AE}" pid="18" name="ContentTypeId">
    <vt:lpwstr>0x010100BE2CA275BCC6894DB4066C11F3E50749</vt:lpwstr>
  </property>
  <property fmtid="{D5CDD505-2E9C-101B-9397-08002B2CF9AE}" pid="19" name="MSIP_Label_47a5fdb8-6b23-4ca1-bb24-b8278bc1825c_Tag">
    <vt:lpwstr>10, 3, 0, 1</vt:lpwstr>
  </property>
  <property fmtid="{D5CDD505-2E9C-101B-9397-08002B2CF9AE}" pid="20" name="MSIP_Label_47a5fdb8-6b23-4ca1-bb24-b8278bc1825c_ActionId">
    <vt:lpwstr>7e237db8-f39e-4264-b1d1-e9a51b43d79d</vt:lpwstr>
  </property>
  <property fmtid="{D5CDD505-2E9C-101B-9397-08002B2CF9AE}" pid="21" name="ComplianceAssetId">
    <vt:lpwstr/>
  </property>
  <property fmtid="{D5CDD505-2E9C-101B-9397-08002B2CF9AE}" pid="22" name="TemplateUrl">
    <vt:lpwstr/>
  </property>
  <property fmtid="{D5CDD505-2E9C-101B-9397-08002B2CF9AE}" pid="23" name="MSIP_Label_47a5fdb8-6b23-4ca1-bb24-b8278bc1825c_ContentBits">
    <vt:lpwstr>2</vt:lpwstr>
  </property>
  <property fmtid="{D5CDD505-2E9C-101B-9397-08002B2CF9AE}" pid="24" name="_ExtendedDescription">
    <vt:lpwstr/>
  </property>
  <property fmtid="{D5CDD505-2E9C-101B-9397-08002B2CF9AE}" pid="25" name="TriggerFlowInfo">
    <vt:lpwstr/>
  </property>
  <property fmtid="{D5CDD505-2E9C-101B-9397-08002B2CF9AE}" pid="26" name="xd_Signature">
    <vt:bool>false</vt:bool>
  </property>
  <property fmtid="{D5CDD505-2E9C-101B-9397-08002B2CF9AE}" pid="27" name="MSIP_Label_47a5fdb8-6b23-4ca1-bb24-b8278bc1825c_Enabled">
    <vt:lpwstr>true</vt:lpwstr>
  </property>
  <property fmtid="{D5CDD505-2E9C-101B-9397-08002B2CF9AE}" pid="28" name="MSIP_Label_47a5fdb8-6b23-4ca1-bb24-b8278bc1825c_SetDate">
    <vt:lpwstr>2025-10-13T13:55:33Z</vt:lpwstr>
  </property>
</Properties>
</file>